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16.04.2012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16.04.2012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16.04.2012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16.04.2012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16.04.2012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16.04.2012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16.04.2012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16.04.2012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16.04.2012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16.04.2012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16.04.2012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1E09D-2B8C-4083-A0DF-ECFAA96E441C}" type="datetimeFigureOut">
              <a:rPr lang="de-DE" smtClean="0"/>
              <a:pPr/>
              <a:t>16.04.2012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38249" t="9528" r="36101" b="31108"/>
          <a:stretch>
            <a:fillRect/>
          </a:stretch>
        </p:blipFill>
        <p:spPr bwMode="auto">
          <a:xfrm rot="5400000">
            <a:off x="1638622" y="-622398"/>
            <a:ext cx="5904657" cy="8390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feld 5"/>
          <p:cNvSpPr txBox="1"/>
          <p:nvPr/>
        </p:nvSpPr>
        <p:spPr>
          <a:xfrm>
            <a:off x="539552" y="26064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Zone 1 </a:t>
            </a:r>
            <a:r>
              <a:rPr lang="de-CH" b="1" dirty="0" smtClean="0"/>
              <a:t>CN Mühleberg</a:t>
            </a:r>
            <a:endParaRPr lang="de-CH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SM">
      <a:dk1>
        <a:sysClr val="windowText" lastClr="000000"/>
      </a:dk1>
      <a:lt1>
        <a:sysClr val="window" lastClr="FFFFFF"/>
      </a:lt1>
      <a:dk2>
        <a:srgbClr val="3760A0"/>
      </a:dk2>
      <a:lt2>
        <a:srgbClr val="F2F8FC"/>
      </a:lt2>
      <a:accent1>
        <a:srgbClr val="4A81B6"/>
      </a:accent1>
      <a:accent2>
        <a:srgbClr val="E10019"/>
      </a:accent2>
      <a:accent3>
        <a:srgbClr val="969696"/>
      </a:accent3>
      <a:accent4>
        <a:srgbClr val="92B3D3"/>
      </a:accent4>
      <a:accent5>
        <a:srgbClr val="4BACC6"/>
      </a:accent5>
      <a:accent6>
        <a:srgbClr val="5A7BE4"/>
      </a:accent6>
      <a:hlink>
        <a:srgbClr val="0000FF"/>
      </a:hlink>
      <a:folHlink>
        <a:srgbClr val="800080"/>
      </a:folHlink>
    </a:clrScheme>
    <a:fontScheme name="BS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eti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</Words>
  <Application>Microsoft Office PowerPoint</Application>
  <PresentationFormat>Bildschirmpräsentation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blank</vt:lpstr>
      <vt:lpstr>Folie 1</vt:lpstr>
    </vt:vector>
  </TitlesOfParts>
  <Company>Kanton Bern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Gäumann Andreas</dc:creator>
  <cp:lastModifiedBy>Gäumann Andreas</cp:lastModifiedBy>
  <cp:revision>2</cp:revision>
  <dcterms:created xsi:type="dcterms:W3CDTF">2012-04-16T15:26:50Z</dcterms:created>
  <dcterms:modified xsi:type="dcterms:W3CDTF">2012-04-16T15:34:49Z</dcterms:modified>
</cp:coreProperties>
</file>