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801600" cy="9601200" type="A3"/>
  <p:notesSz cx="6724650" cy="9874250"/>
  <p:defaultTextStyle>
    <a:defPPr>
      <a:defRPr lang="de-DE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06" y="2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4015" cy="493712"/>
          </a:xfrm>
          <a:prstGeom prst="rect">
            <a:avLst/>
          </a:prstGeom>
        </p:spPr>
        <p:txBody>
          <a:bodyPr vert="horz" lIns="94848" tIns="47424" rIns="94848" bIns="47424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09079" y="1"/>
            <a:ext cx="2914015" cy="493712"/>
          </a:xfrm>
          <a:prstGeom prst="rect">
            <a:avLst/>
          </a:prstGeom>
        </p:spPr>
        <p:txBody>
          <a:bodyPr vert="horz" lIns="94848" tIns="47424" rIns="94848" bIns="47424" rtlCol="0"/>
          <a:lstStyle>
            <a:lvl1pPr algn="r">
              <a:defRPr sz="1200"/>
            </a:lvl1pPr>
          </a:lstStyle>
          <a:p>
            <a:fld id="{0752EBA8-5B7D-4149-B76F-CFD78CD7233C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93763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48" tIns="47424" rIns="94848" bIns="47424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2465" y="4690269"/>
            <a:ext cx="5379720" cy="4443412"/>
          </a:xfrm>
          <a:prstGeom prst="rect">
            <a:avLst/>
          </a:prstGeom>
        </p:spPr>
        <p:txBody>
          <a:bodyPr vert="horz" lIns="94848" tIns="47424" rIns="94848" bIns="47424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14015" cy="493712"/>
          </a:xfrm>
          <a:prstGeom prst="rect">
            <a:avLst/>
          </a:prstGeom>
        </p:spPr>
        <p:txBody>
          <a:bodyPr vert="horz" lIns="94848" tIns="47424" rIns="94848" bIns="47424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09079" y="9378825"/>
            <a:ext cx="2914015" cy="493712"/>
          </a:xfrm>
          <a:prstGeom prst="rect">
            <a:avLst/>
          </a:prstGeom>
        </p:spPr>
        <p:txBody>
          <a:bodyPr vert="horz" lIns="94848" tIns="47424" rIns="94848" bIns="47424" rtlCol="0" anchor="b"/>
          <a:lstStyle>
            <a:lvl1pPr algn="r">
              <a:defRPr sz="1200"/>
            </a:lvl1pPr>
          </a:lstStyle>
          <a:p>
            <a:fld id="{414DA8F9-6B99-449A-919E-C192B606919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85633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D882D-91A7-4E3C-93C5-31467C061E7B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64092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FDA05-80E4-4ABA-986E-543B2768855F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0BD78-D6A4-4E96-9CB4-2E5DE64B4C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34661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FDA05-80E4-4ABA-986E-543B2768855F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0BD78-D6A4-4E96-9CB4-2E5DE64B4C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1659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FDA05-80E4-4ABA-986E-543B2768855F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0BD78-D6A4-4E96-9CB4-2E5DE64B4C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044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FDA05-80E4-4ABA-986E-543B2768855F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0BD78-D6A4-4E96-9CB4-2E5DE64B4C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09350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FDA05-80E4-4ABA-986E-543B2768855F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0BD78-D6A4-4E96-9CB4-2E5DE64B4C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28509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FDA05-80E4-4ABA-986E-543B2768855F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0BD78-D6A4-4E96-9CB4-2E5DE64B4C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85541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FDA05-80E4-4ABA-986E-543B2768855F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0BD78-D6A4-4E96-9CB4-2E5DE64B4C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87385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FDA05-80E4-4ABA-986E-543B2768855F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0BD78-D6A4-4E96-9CB4-2E5DE64B4C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4438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FDA05-80E4-4ABA-986E-543B2768855F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0BD78-D6A4-4E96-9CB4-2E5DE64B4C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1296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FDA05-80E4-4ABA-986E-543B2768855F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0BD78-D6A4-4E96-9CB4-2E5DE64B4C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53273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FDA05-80E4-4ABA-986E-543B2768855F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0BD78-D6A4-4E96-9CB4-2E5DE64B4C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02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FDA05-80E4-4ABA-986E-543B2768855F}" type="datetimeFigureOut">
              <a:rPr lang="de-CH" smtClean="0"/>
              <a:t>28.04.2021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0BD78-D6A4-4E96-9CB4-2E5DE64B4C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9878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009024" y="6564864"/>
            <a:ext cx="2160000" cy="612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Chef d’état-major</a:t>
            </a:r>
          </a:p>
          <a:p>
            <a:pPr algn="ctr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Prénom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Remp. 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Nom Prénom</a:t>
            </a:r>
            <a:endParaRPr lang="fr-CH" sz="105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3009024" y="5654827"/>
            <a:ext cx="2160000" cy="612000"/>
          </a:xfrm>
          <a:prstGeom prst="rect">
            <a:avLst/>
          </a:prstGeom>
          <a:gradFill>
            <a:gsLst>
              <a:gs pos="0">
                <a:srgbClr val="FFFF00"/>
              </a:gs>
              <a:gs pos="28000">
                <a:srgbClr val="FFFF00"/>
              </a:gs>
              <a:gs pos="100000">
                <a:srgbClr val="92D050"/>
              </a:gs>
            </a:gsLst>
            <a:lin ang="5400000" scaled="0"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t"/>
          <a:lstStyle/>
          <a:p>
            <a:pPr algn="ctr"/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Chef OCIC</a:t>
            </a:r>
          </a:p>
          <a:p>
            <a:pPr algn="ctr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Prénom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Remp. Nom Prénom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300"/>
              </a:spcAft>
            </a:pPr>
            <a:endParaRPr lang="fr-CH" sz="105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Gerade Verbindung 5"/>
          <p:cNvCxnSpPr>
            <a:stCxn id="4" idx="0"/>
            <a:endCxn id="5" idx="2"/>
          </p:cNvCxnSpPr>
          <p:nvPr/>
        </p:nvCxnSpPr>
        <p:spPr>
          <a:xfrm flipV="1">
            <a:off x="4089024" y="6266827"/>
            <a:ext cx="0" cy="2980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632760" y="6170223"/>
            <a:ext cx="2160000" cy="504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300"/>
              </a:spcAft>
            </a:pPr>
            <a:r>
              <a:rPr lang="fr-CH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Secrétariat</a:t>
            </a:r>
          </a:p>
          <a:p>
            <a:pPr algn="ctr">
              <a:spcAft>
                <a:spcPts val="300"/>
              </a:spcAft>
            </a:pPr>
            <a:r>
              <a:rPr lang="fr-CH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Prénom</a:t>
            </a:r>
          </a:p>
        </p:txBody>
      </p:sp>
      <p:grpSp>
        <p:nvGrpSpPr>
          <p:cNvPr id="8" name="Gruppieren 7"/>
          <p:cNvGrpSpPr/>
          <p:nvPr/>
        </p:nvGrpSpPr>
        <p:grpSpPr>
          <a:xfrm>
            <a:off x="10076849" y="5974670"/>
            <a:ext cx="2156599" cy="3467214"/>
            <a:chOff x="7605295" y="760017"/>
            <a:chExt cx="2156599" cy="3813935"/>
          </a:xfrm>
        </p:grpSpPr>
        <p:grpSp>
          <p:nvGrpSpPr>
            <p:cNvPr id="9" name="Gruppieren 8"/>
            <p:cNvGrpSpPr/>
            <p:nvPr/>
          </p:nvGrpSpPr>
          <p:grpSpPr>
            <a:xfrm>
              <a:off x="7605295" y="2431952"/>
              <a:ext cx="2156599" cy="2142000"/>
              <a:chOff x="7605295" y="2431952"/>
              <a:chExt cx="2156599" cy="2142000"/>
            </a:xfrm>
          </p:grpSpPr>
          <p:sp>
            <p:nvSpPr>
              <p:cNvPr id="30" name="Rechteck 29"/>
              <p:cNvSpPr/>
              <p:nvPr/>
            </p:nvSpPr>
            <p:spPr>
              <a:xfrm>
                <a:off x="7934311" y="2431952"/>
                <a:ext cx="1827583" cy="2142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b" anchorCtr="0"/>
              <a:lstStyle/>
              <a:p>
                <a:pPr algn="ctr"/>
                <a:r>
                  <a:rPr lang="fr-CH" sz="13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Moyens attribués</a:t>
                </a:r>
              </a:p>
            </p:txBody>
          </p:sp>
          <p:grpSp>
            <p:nvGrpSpPr>
              <p:cNvPr id="31" name="Gruppieren 30"/>
              <p:cNvGrpSpPr/>
              <p:nvPr/>
            </p:nvGrpSpPr>
            <p:grpSpPr>
              <a:xfrm>
                <a:off x="7605295" y="2790097"/>
                <a:ext cx="1694023" cy="252000"/>
                <a:chOff x="7605295" y="2790097"/>
                <a:chExt cx="1694023" cy="252000"/>
              </a:xfrm>
            </p:grpSpPr>
            <p:sp>
              <p:nvSpPr>
                <p:cNvPr id="50" name="Rechteck 49"/>
                <p:cNvSpPr/>
                <p:nvPr/>
              </p:nvSpPr>
              <p:spPr>
                <a:xfrm>
                  <a:off x="8012318" y="2790097"/>
                  <a:ext cx="1287000" cy="252000"/>
                </a:xfrm>
                <a:prstGeom prst="rect">
                  <a:avLst/>
                </a:prstGeom>
                <a:solidFill>
                  <a:srgbClr val="224BCD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CH" sz="1050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Police</a:t>
                  </a:r>
                </a:p>
              </p:txBody>
            </p:sp>
            <p:cxnSp>
              <p:nvCxnSpPr>
                <p:cNvPr id="51" name="Gerade Verbindung 50"/>
                <p:cNvCxnSpPr>
                  <a:stCxn id="50" idx="1"/>
                </p:cNvCxnSpPr>
                <p:nvPr/>
              </p:nvCxnSpPr>
              <p:spPr>
                <a:xfrm flipH="1">
                  <a:off x="7605295" y="2916097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" name="Gruppieren 31"/>
              <p:cNvGrpSpPr/>
              <p:nvPr/>
            </p:nvGrpSpPr>
            <p:grpSpPr>
              <a:xfrm>
                <a:off x="7605295" y="3085623"/>
                <a:ext cx="1694023" cy="252000"/>
                <a:chOff x="7605295" y="3085623"/>
                <a:chExt cx="1694023" cy="252000"/>
              </a:xfrm>
            </p:grpSpPr>
            <p:sp>
              <p:nvSpPr>
                <p:cNvPr id="48" name="Rechteck 47"/>
                <p:cNvSpPr/>
                <p:nvPr/>
              </p:nvSpPr>
              <p:spPr>
                <a:xfrm>
                  <a:off x="8012318" y="3085623"/>
                  <a:ext cx="1287000" cy="252000"/>
                </a:xfrm>
                <a:prstGeom prst="rect">
                  <a:avLst/>
                </a:prstGeom>
                <a:solidFill>
                  <a:srgbClr val="FFFF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CH" sz="105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Sanitaire</a:t>
                  </a:r>
                </a:p>
              </p:txBody>
            </p:sp>
            <p:cxnSp>
              <p:nvCxnSpPr>
                <p:cNvPr id="49" name="Gerade Verbindung 48"/>
                <p:cNvCxnSpPr>
                  <a:stCxn id="48" idx="1"/>
                </p:cNvCxnSpPr>
                <p:nvPr/>
              </p:nvCxnSpPr>
              <p:spPr>
                <a:xfrm flipH="1">
                  <a:off x="7605295" y="3211623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Gruppieren 32"/>
              <p:cNvGrpSpPr/>
              <p:nvPr/>
            </p:nvGrpSpPr>
            <p:grpSpPr>
              <a:xfrm>
                <a:off x="7605295" y="3381149"/>
                <a:ext cx="1694023" cy="252000"/>
                <a:chOff x="7605295" y="3381149"/>
                <a:chExt cx="1694023" cy="252000"/>
              </a:xfrm>
            </p:grpSpPr>
            <p:sp>
              <p:nvSpPr>
                <p:cNvPr id="46" name="Rechteck 45"/>
                <p:cNvSpPr/>
                <p:nvPr/>
              </p:nvSpPr>
              <p:spPr>
                <a:xfrm>
                  <a:off x="8012318" y="3381149"/>
                  <a:ext cx="1287000" cy="252000"/>
                </a:xfrm>
                <a:prstGeom prst="rect">
                  <a:avLst/>
                </a:prstGeom>
                <a:solidFill>
                  <a:srgbClr val="FFCC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CH" sz="105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Care Team</a:t>
                  </a:r>
                  <a:r>
                    <a:rPr lang="fr-CH" sz="1050" dirty="0" smtClean="0">
                      <a:solidFill>
                        <a:srgbClr val="FFC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</a:t>
                  </a:r>
                  <a:endParaRPr lang="fr-CH" sz="105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47" name="Gerade Verbindung 46"/>
                <p:cNvCxnSpPr>
                  <a:stCxn id="46" idx="1"/>
                </p:cNvCxnSpPr>
                <p:nvPr/>
              </p:nvCxnSpPr>
              <p:spPr>
                <a:xfrm flipH="1">
                  <a:off x="7605295" y="3507149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Gruppieren 33"/>
              <p:cNvGrpSpPr/>
              <p:nvPr/>
            </p:nvGrpSpPr>
            <p:grpSpPr>
              <a:xfrm>
                <a:off x="7605295" y="3676675"/>
                <a:ext cx="1694023" cy="252000"/>
                <a:chOff x="7605295" y="3676675"/>
                <a:chExt cx="1694023" cy="252000"/>
              </a:xfrm>
            </p:grpSpPr>
            <p:sp>
              <p:nvSpPr>
                <p:cNvPr id="44" name="Rechteck 43"/>
                <p:cNvSpPr/>
                <p:nvPr/>
              </p:nvSpPr>
              <p:spPr>
                <a:xfrm>
                  <a:off x="8012318" y="3676675"/>
                  <a:ext cx="1287000" cy="252000"/>
                </a:xfrm>
                <a:prstGeom prst="rect">
                  <a:avLst/>
                </a:prstGeom>
                <a:solidFill>
                  <a:srgbClr val="FFC0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fr-CH" sz="105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Protection civile</a:t>
                  </a:r>
                </a:p>
              </p:txBody>
            </p:sp>
            <p:cxnSp>
              <p:nvCxnSpPr>
                <p:cNvPr id="45" name="Gerade Verbindung 44"/>
                <p:cNvCxnSpPr>
                  <a:stCxn id="44" idx="1"/>
                </p:cNvCxnSpPr>
                <p:nvPr/>
              </p:nvCxnSpPr>
              <p:spPr>
                <a:xfrm flipH="1">
                  <a:off x="7605295" y="3802675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" name="Gruppieren 34"/>
              <p:cNvGrpSpPr/>
              <p:nvPr/>
            </p:nvGrpSpPr>
            <p:grpSpPr>
              <a:xfrm>
                <a:off x="7605295" y="3972201"/>
                <a:ext cx="1694023" cy="252000"/>
                <a:chOff x="7605295" y="3972201"/>
                <a:chExt cx="1694023" cy="252000"/>
              </a:xfrm>
            </p:grpSpPr>
            <p:sp>
              <p:nvSpPr>
                <p:cNvPr id="42" name="Rechteck 41"/>
                <p:cNvSpPr/>
                <p:nvPr/>
              </p:nvSpPr>
              <p:spPr>
                <a:xfrm>
                  <a:off x="8012318" y="3972201"/>
                  <a:ext cx="1287000" cy="252000"/>
                </a:xfrm>
                <a:prstGeom prst="rect">
                  <a:avLst/>
                </a:prstGeom>
                <a:solidFill>
                  <a:srgbClr val="00B05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CH" sz="1050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Armée</a:t>
                  </a:r>
                </a:p>
              </p:txBody>
            </p:sp>
            <p:cxnSp>
              <p:nvCxnSpPr>
                <p:cNvPr id="43" name="Gerade Verbindung 42"/>
                <p:cNvCxnSpPr>
                  <a:stCxn id="42" idx="1"/>
                </p:cNvCxnSpPr>
                <p:nvPr/>
              </p:nvCxnSpPr>
              <p:spPr>
                <a:xfrm flipH="1" flipV="1">
                  <a:off x="7605295" y="4096161"/>
                  <a:ext cx="390000" cy="204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" name="Gleichschenkliges Dreieck 35"/>
              <p:cNvSpPr/>
              <p:nvPr/>
            </p:nvSpPr>
            <p:spPr>
              <a:xfrm>
                <a:off x="9047809" y="3730667"/>
                <a:ext cx="194879" cy="144016"/>
              </a:xfrm>
              <a:prstGeom prst="triangle">
                <a:avLst/>
              </a:prstGeom>
              <a:solidFill>
                <a:srgbClr val="224BC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37" name="Picture 5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025704" y="3100455"/>
                <a:ext cx="231191" cy="213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8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039135" y="3408218"/>
                <a:ext cx="211452" cy="194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39" name="Gruppieren 38"/>
              <p:cNvGrpSpPr/>
              <p:nvPr/>
            </p:nvGrpSpPr>
            <p:grpSpPr>
              <a:xfrm>
                <a:off x="7605295" y="2494571"/>
                <a:ext cx="1694023" cy="252000"/>
                <a:chOff x="7605295" y="2494571"/>
                <a:chExt cx="1694023" cy="252000"/>
              </a:xfrm>
            </p:grpSpPr>
            <p:sp>
              <p:nvSpPr>
                <p:cNvPr id="40" name="Rechteck 39"/>
                <p:cNvSpPr/>
                <p:nvPr/>
              </p:nvSpPr>
              <p:spPr>
                <a:xfrm>
                  <a:off x="8012318" y="2494571"/>
                  <a:ext cx="1287000" cy="252000"/>
                </a:xfrm>
                <a:prstGeom prst="rect">
                  <a:avLst/>
                </a:prstGeom>
                <a:solidFill>
                  <a:srgbClr val="FF00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CH" sz="1050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Sapeurs-pompiers</a:t>
                  </a:r>
                </a:p>
              </p:txBody>
            </p:sp>
            <p:cxnSp>
              <p:nvCxnSpPr>
                <p:cNvPr id="41" name="Gerade Verbindung 40"/>
                <p:cNvCxnSpPr>
                  <a:stCxn id="40" idx="1"/>
                </p:cNvCxnSpPr>
                <p:nvPr/>
              </p:nvCxnSpPr>
              <p:spPr>
                <a:xfrm flipH="1">
                  <a:off x="7605295" y="2620571"/>
                  <a:ext cx="390000" cy="88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uppieren 9"/>
            <p:cNvGrpSpPr/>
            <p:nvPr/>
          </p:nvGrpSpPr>
          <p:grpSpPr>
            <a:xfrm>
              <a:off x="7605295" y="760017"/>
              <a:ext cx="2156599" cy="1558800"/>
              <a:chOff x="7605295" y="760017"/>
              <a:chExt cx="2156599" cy="1558800"/>
            </a:xfrm>
          </p:grpSpPr>
          <p:sp>
            <p:nvSpPr>
              <p:cNvPr id="15" name="Rechteck 14"/>
              <p:cNvSpPr/>
              <p:nvPr/>
            </p:nvSpPr>
            <p:spPr>
              <a:xfrm>
                <a:off x="7934311" y="760017"/>
                <a:ext cx="1827583" cy="15588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b" anchorCtr="0"/>
              <a:lstStyle/>
              <a:p>
                <a:pPr algn="ctr"/>
                <a:r>
                  <a:rPr lang="fr-CH" sz="13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Propres moyens</a:t>
                </a:r>
              </a:p>
            </p:txBody>
          </p:sp>
          <p:grpSp>
            <p:nvGrpSpPr>
              <p:cNvPr id="16" name="Gruppieren 15"/>
              <p:cNvGrpSpPr/>
              <p:nvPr/>
            </p:nvGrpSpPr>
            <p:grpSpPr>
              <a:xfrm>
                <a:off x="7605295" y="1122039"/>
                <a:ext cx="1694025" cy="252000"/>
                <a:chOff x="7605295" y="1122039"/>
                <a:chExt cx="1694025" cy="252000"/>
              </a:xfrm>
            </p:grpSpPr>
            <p:grpSp>
              <p:nvGrpSpPr>
                <p:cNvPr id="26" name="Gruppieren 25"/>
                <p:cNvGrpSpPr/>
                <p:nvPr/>
              </p:nvGrpSpPr>
              <p:grpSpPr>
                <a:xfrm>
                  <a:off x="8012320" y="1122039"/>
                  <a:ext cx="1287000" cy="252000"/>
                  <a:chOff x="8012320" y="1122039"/>
                  <a:chExt cx="1287000" cy="252000"/>
                </a:xfrm>
              </p:grpSpPr>
              <p:sp>
                <p:nvSpPr>
                  <p:cNvPr id="28" name="Rechteck 27"/>
                  <p:cNvSpPr/>
                  <p:nvPr/>
                </p:nvSpPr>
                <p:spPr>
                  <a:xfrm>
                    <a:off x="8012320" y="1122039"/>
                    <a:ext cx="1287000" cy="252000"/>
                  </a:xfrm>
                  <a:prstGeom prst="rect">
                    <a:avLst/>
                  </a:prstGeom>
                  <a:solidFill>
                    <a:srgbClr val="FFC000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fr-CH" sz="105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Protection civile  </a:t>
                    </a:r>
                  </a:p>
                </p:txBody>
              </p:sp>
              <p:sp>
                <p:nvSpPr>
                  <p:cNvPr id="29" name="Gleichschenkliges Dreieck 28"/>
                  <p:cNvSpPr/>
                  <p:nvPr/>
                </p:nvSpPr>
                <p:spPr>
                  <a:xfrm>
                    <a:off x="9047086" y="1175770"/>
                    <a:ext cx="194879" cy="144016"/>
                  </a:xfrm>
                  <a:prstGeom prst="triangle">
                    <a:avLst/>
                  </a:prstGeom>
                  <a:solidFill>
                    <a:srgbClr val="224BC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CH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cxnSp>
              <p:nvCxnSpPr>
                <p:cNvPr id="27" name="Gerade Verbindung 26"/>
                <p:cNvCxnSpPr>
                  <a:stCxn id="28" idx="1"/>
                </p:cNvCxnSpPr>
                <p:nvPr/>
              </p:nvCxnSpPr>
              <p:spPr>
                <a:xfrm flipH="1">
                  <a:off x="7605295" y="1248039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Gruppieren 16"/>
              <p:cNvGrpSpPr/>
              <p:nvPr/>
            </p:nvGrpSpPr>
            <p:grpSpPr>
              <a:xfrm>
                <a:off x="7605295" y="1416353"/>
                <a:ext cx="1694025" cy="252000"/>
                <a:chOff x="7605295" y="1416353"/>
                <a:chExt cx="1694025" cy="252000"/>
              </a:xfrm>
            </p:grpSpPr>
            <p:sp>
              <p:nvSpPr>
                <p:cNvPr id="24" name="Rechteck 23"/>
                <p:cNvSpPr/>
                <p:nvPr/>
              </p:nvSpPr>
              <p:spPr>
                <a:xfrm>
                  <a:off x="8012320" y="1416353"/>
                  <a:ext cx="1287000" cy="252000"/>
                </a:xfrm>
                <a:prstGeom prst="rect">
                  <a:avLst/>
                </a:prstGeom>
                <a:solidFill>
                  <a:srgbClr val="FFC0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CH" sz="90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Services communaux</a:t>
                  </a:r>
                </a:p>
              </p:txBody>
            </p:sp>
            <p:cxnSp>
              <p:nvCxnSpPr>
                <p:cNvPr id="25" name="Gerade Verbindung 24"/>
                <p:cNvCxnSpPr>
                  <a:stCxn id="24" idx="1"/>
                </p:cNvCxnSpPr>
                <p:nvPr/>
              </p:nvCxnSpPr>
              <p:spPr>
                <a:xfrm flipH="1">
                  <a:off x="7605295" y="1542353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uppieren 17"/>
              <p:cNvGrpSpPr/>
              <p:nvPr/>
            </p:nvGrpSpPr>
            <p:grpSpPr>
              <a:xfrm>
                <a:off x="7605295" y="1710667"/>
                <a:ext cx="1694025" cy="252000"/>
                <a:chOff x="7605295" y="1710667"/>
                <a:chExt cx="1694025" cy="252000"/>
              </a:xfrm>
            </p:grpSpPr>
            <p:sp>
              <p:nvSpPr>
                <p:cNvPr id="22" name="Rechteck 21"/>
                <p:cNvSpPr/>
                <p:nvPr/>
              </p:nvSpPr>
              <p:spPr>
                <a:xfrm>
                  <a:off x="8012320" y="1710667"/>
                  <a:ext cx="1287000" cy="252000"/>
                </a:xfrm>
                <a:prstGeom prst="rect">
                  <a:avLst/>
                </a:prstGeom>
                <a:solidFill>
                  <a:srgbClr val="FFFF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CH" sz="70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Administration communale</a:t>
                  </a:r>
                </a:p>
              </p:txBody>
            </p:sp>
            <p:cxnSp>
              <p:nvCxnSpPr>
                <p:cNvPr id="23" name="Gerade Verbindung 22"/>
                <p:cNvCxnSpPr>
                  <a:stCxn id="22" idx="1"/>
                </p:cNvCxnSpPr>
                <p:nvPr/>
              </p:nvCxnSpPr>
              <p:spPr>
                <a:xfrm flipH="1">
                  <a:off x="7605295" y="1836667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Gruppieren 18"/>
              <p:cNvGrpSpPr/>
              <p:nvPr/>
            </p:nvGrpSpPr>
            <p:grpSpPr>
              <a:xfrm>
                <a:off x="7605295" y="2004980"/>
                <a:ext cx="1694025" cy="252000"/>
                <a:chOff x="7605295" y="2004980"/>
                <a:chExt cx="1694025" cy="252000"/>
              </a:xfrm>
            </p:grpSpPr>
            <p:sp>
              <p:nvSpPr>
                <p:cNvPr id="20" name="Rechteck 19"/>
                <p:cNvSpPr/>
                <p:nvPr/>
              </p:nvSpPr>
              <p:spPr>
                <a:xfrm>
                  <a:off x="8012320" y="2004980"/>
                  <a:ext cx="1287000" cy="252000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CH" sz="1050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Autres</a:t>
                  </a:r>
                </a:p>
              </p:txBody>
            </p:sp>
            <p:cxnSp>
              <p:nvCxnSpPr>
                <p:cNvPr id="21" name="Gerade Verbindung 20"/>
                <p:cNvCxnSpPr>
                  <a:stCxn id="20" idx="1"/>
                </p:cNvCxnSpPr>
                <p:nvPr/>
              </p:nvCxnSpPr>
              <p:spPr>
                <a:xfrm flipH="1">
                  <a:off x="7605295" y="2130980"/>
                  <a:ext cx="39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" name="Gruppieren 10"/>
            <p:cNvGrpSpPr/>
            <p:nvPr/>
          </p:nvGrpSpPr>
          <p:grpSpPr>
            <a:xfrm>
              <a:off x="8011477" y="827725"/>
              <a:ext cx="1287842" cy="3692001"/>
              <a:chOff x="8011477" y="827725"/>
              <a:chExt cx="1287842" cy="3692001"/>
            </a:xfrm>
          </p:grpSpPr>
          <p:sp>
            <p:nvSpPr>
              <p:cNvPr id="12" name="Rechteck 15"/>
              <p:cNvSpPr/>
              <p:nvPr/>
            </p:nvSpPr>
            <p:spPr>
              <a:xfrm>
                <a:off x="8011477" y="4267726"/>
                <a:ext cx="1287841" cy="252000"/>
              </a:xfrm>
              <a:custGeom>
                <a:avLst/>
                <a:gdLst>
                  <a:gd name="connsiteX0" fmla="*/ 0 w 1188000"/>
                  <a:gd name="connsiteY0" fmla="*/ 0 h 252000"/>
                  <a:gd name="connsiteX1" fmla="*/ 1188000 w 1188000"/>
                  <a:gd name="connsiteY1" fmla="*/ 0 h 252000"/>
                  <a:gd name="connsiteX2" fmla="*/ 1188000 w 1188000"/>
                  <a:gd name="connsiteY2" fmla="*/ 252000 h 252000"/>
                  <a:gd name="connsiteX3" fmla="*/ 0 w 1188000"/>
                  <a:gd name="connsiteY3" fmla="*/ 252000 h 252000"/>
                  <a:gd name="connsiteX4" fmla="*/ 0 w 1188000"/>
                  <a:gd name="connsiteY4" fmla="*/ 0 h 252000"/>
                  <a:gd name="connsiteX0" fmla="*/ 776 w 1188776"/>
                  <a:gd name="connsiteY0" fmla="*/ 0 h 252000"/>
                  <a:gd name="connsiteX1" fmla="*/ 1188776 w 1188776"/>
                  <a:gd name="connsiteY1" fmla="*/ 0 h 252000"/>
                  <a:gd name="connsiteX2" fmla="*/ 1188776 w 1188776"/>
                  <a:gd name="connsiteY2" fmla="*/ 252000 h 252000"/>
                  <a:gd name="connsiteX3" fmla="*/ 776 w 1188776"/>
                  <a:gd name="connsiteY3" fmla="*/ 252000 h 252000"/>
                  <a:gd name="connsiteX4" fmla="*/ 0 w 1188776"/>
                  <a:gd name="connsiteY4" fmla="*/ 127109 h 252000"/>
                  <a:gd name="connsiteX5" fmla="*/ 776 w 1188776"/>
                  <a:gd name="connsiteY5" fmla="*/ 0 h 25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88776" h="252000">
                    <a:moveTo>
                      <a:pt x="776" y="0"/>
                    </a:moveTo>
                    <a:lnTo>
                      <a:pt x="1188776" y="0"/>
                    </a:lnTo>
                    <a:lnTo>
                      <a:pt x="1188776" y="252000"/>
                    </a:lnTo>
                    <a:lnTo>
                      <a:pt x="776" y="252000"/>
                    </a:lnTo>
                    <a:cubicBezTo>
                      <a:pt x="517" y="210370"/>
                      <a:pt x="259" y="168739"/>
                      <a:pt x="0" y="127109"/>
                    </a:cubicBezTo>
                    <a:cubicBezTo>
                      <a:pt x="259" y="84739"/>
                      <a:pt x="517" y="42370"/>
                      <a:pt x="776" y="0"/>
                    </a:cubicBezTo>
                    <a:close/>
                  </a:path>
                </a:pathLst>
              </a:custGeom>
              <a:solidFill>
                <a:srgbClr val="777777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CH" sz="105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Autres</a:t>
                </a:r>
              </a:p>
            </p:txBody>
          </p:sp>
          <p:sp>
            <p:nvSpPr>
              <p:cNvPr id="13" name="Rechteck 5"/>
              <p:cNvSpPr/>
              <p:nvPr/>
            </p:nvSpPr>
            <p:spPr>
              <a:xfrm>
                <a:off x="8011479" y="827725"/>
                <a:ext cx="1287840" cy="252000"/>
              </a:xfrm>
              <a:custGeom>
                <a:avLst/>
                <a:gdLst>
                  <a:gd name="connsiteX0" fmla="*/ 0 w 1188000"/>
                  <a:gd name="connsiteY0" fmla="*/ 0 h 252000"/>
                  <a:gd name="connsiteX1" fmla="*/ 1188000 w 1188000"/>
                  <a:gd name="connsiteY1" fmla="*/ 0 h 252000"/>
                  <a:gd name="connsiteX2" fmla="*/ 1188000 w 1188000"/>
                  <a:gd name="connsiteY2" fmla="*/ 252000 h 252000"/>
                  <a:gd name="connsiteX3" fmla="*/ 0 w 1188000"/>
                  <a:gd name="connsiteY3" fmla="*/ 252000 h 252000"/>
                  <a:gd name="connsiteX4" fmla="*/ 0 w 1188000"/>
                  <a:gd name="connsiteY4" fmla="*/ 0 h 252000"/>
                  <a:gd name="connsiteX0" fmla="*/ 776 w 1188776"/>
                  <a:gd name="connsiteY0" fmla="*/ 0 h 252000"/>
                  <a:gd name="connsiteX1" fmla="*/ 1188776 w 1188776"/>
                  <a:gd name="connsiteY1" fmla="*/ 0 h 252000"/>
                  <a:gd name="connsiteX2" fmla="*/ 1188776 w 1188776"/>
                  <a:gd name="connsiteY2" fmla="*/ 252000 h 252000"/>
                  <a:gd name="connsiteX3" fmla="*/ 776 w 1188776"/>
                  <a:gd name="connsiteY3" fmla="*/ 252000 h 252000"/>
                  <a:gd name="connsiteX4" fmla="*/ 0 w 1188776"/>
                  <a:gd name="connsiteY4" fmla="*/ 128585 h 252000"/>
                  <a:gd name="connsiteX5" fmla="*/ 776 w 1188776"/>
                  <a:gd name="connsiteY5" fmla="*/ 0 h 25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88776" h="252000">
                    <a:moveTo>
                      <a:pt x="776" y="0"/>
                    </a:moveTo>
                    <a:lnTo>
                      <a:pt x="1188776" y="0"/>
                    </a:lnTo>
                    <a:lnTo>
                      <a:pt x="1188776" y="252000"/>
                    </a:lnTo>
                    <a:lnTo>
                      <a:pt x="776" y="252000"/>
                    </a:lnTo>
                    <a:cubicBezTo>
                      <a:pt x="517" y="210862"/>
                      <a:pt x="259" y="169723"/>
                      <a:pt x="0" y="128585"/>
                    </a:cubicBezTo>
                    <a:cubicBezTo>
                      <a:pt x="259" y="85723"/>
                      <a:pt x="517" y="42862"/>
                      <a:pt x="776" y="0"/>
                    </a:cubicBezTo>
                    <a:close/>
                  </a:path>
                </a:pathLst>
              </a:cu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CH" sz="105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Sapeurs-pompiers</a:t>
                </a:r>
              </a:p>
            </p:txBody>
          </p:sp>
          <p:cxnSp>
            <p:nvCxnSpPr>
              <p:cNvPr id="14" name="Gewinkelte Verbindung 13"/>
              <p:cNvCxnSpPr>
                <a:stCxn id="13" idx="4"/>
                <a:endCxn id="12" idx="4"/>
              </p:cNvCxnSpPr>
              <p:nvPr/>
            </p:nvCxnSpPr>
            <p:spPr>
              <a:xfrm>
                <a:off x="8011478" y="956313"/>
                <a:ext cx="13758" cy="3438525"/>
              </a:xfrm>
              <a:prstGeom prst="bentConnector3">
                <a:avLst>
                  <a:gd name="adj1" fmla="val -2969843"/>
                </a:avLst>
              </a:prstGeom>
              <a:ln w="12700" cmpd="sng">
                <a:solidFill>
                  <a:schemeClr val="tx1"/>
                </a:solidFill>
                <a:prstDash val="dash"/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61" name="Gewinkelte Verbindung 60"/>
          <p:cNvCxnSpPr>
            <a:endCxn id="5" idx="0"/>
          </p:cNvCxnSpPr>
          <p:nvPr/>
        </p:nvCxnSpPr>
        <p:spPr>
          <a:xfrm>
            <a:off x="2341691" y="5479741"/>
            <a:ext cx="1747333" cy="175086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winkelte Verbindung 62"/>
          <p:cNvCxnSpPr>
            <a:endCxn id="5" idx="0"/>
          </p:cNvCxnSpPr>
          <p:nvPr/>
        </p:nvCxnSpPr>
        <p:spPr>
          <a:xfrm rot="10800000" flipV="1">
            <a:off x="4089024" y="5479743"/>
            <a:ext cx="6892238" cy="175084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hteck 71"/>
          <p:cNvSpPr/>
          <p:nvPr/>
        </p:nvSpPr>
        <p:spPr>
          <a:xfrm>
            <a:off x="902675" y="753712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Aide à la conduite</a:t>
            </a:r>
          </a:p>
          <a:p>
            <a:pPr marL="215900" indent="-215900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	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Prénom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0663" indent="-220663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Remp.	</a:t>
            </a:r>
            <a:r>
              <a:rPr lang="de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Prénom</a:t>
            </a:r>
            <a:endParaRPr lang="de-CH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0663" indent="-220663"/>
            <a:endParaRPr lang="fr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3" name="Gewinkelte Verbindung 72"/>
          <p:cNvCxnSpPr>
            <a:stCxn id="72" idx="0"/>
            <a:endCxn id="4" idx="2"/>
          </p:cNvCxnSpPr>
          <p:nvPr/>
        </p:nvCxnSpPr>
        <p:spPr>
          <a:xfrm rot="5400000" flipH="1" flipV="1">
            <a:off x="2468721" y="5916818"/>
            <a:ext cx="360256" cy="2880349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hteck 73"/>
          <p:cNvSpPr/>
          <p:nvPr/>
        </p:nvSpPr>
        <p:spPr>
          <a:xfrm>
            <a:off x="1622182" y="753712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</a:p>
          <a:p>
            <a:pPr marL="215900" indent="-215900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	</a:t>
            </a:r>
          </a:p>
          <a:p>
            <a:pPr marL="220663" indent="-220663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Remp.	</a:t>
            </a:r>
          </a:p>
          <a:p>
            <a:pPr marL="220663" indent="-220663"/>
            <a:r>
              <a:rPr lang="fr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fr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5" name="Gewinkelte Verbindung 74"/>
          <p:cNvCxnSpPr>
            <a:stCxn id="74" idx="0"/>
            <a:endCxn id="4" idx="2"/>
          </p:cNvCxnSpPr>
          <p:nvPr/>
        </p:nvCxnSpPr>
        <p:spPr>
          <a:xfrm rot="5400000" flipH="1" flipV="1">
            <a:off x="2828475" y="6276571"/>
            <a:ext cx="360256" cy="2160842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hteck 75"/>
          <p:cNvSpPr/>
          <p:nvPr/>
        </p:nvSpPr>
        <p:spPr>
          <a:xfrm>
            <a:off x="2341689" y="753712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Sécurité publique</a:t>
            </a:r>
          </a:p>
          <a:p>
            <a:pPr marL="215900" indent="-215900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	</a:t>
            </a:r>
          </a:p>
          <a:p>
            <a:pPr marL="220663" indent="-220663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Remp.	</a:t>
            </a:r>
          </a:p>
          <a:p>
            <a:pPr marL="220663" indent="-220663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fr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7" name="Gewinkelte Verbindung 76"/>
          <p:cNvCxnSpPr>
            <a:stCxn id="76" idx="0"/>
            <a:endCxn id="4" idx="2"/>
          </p:cNvCxnSpPr>
          <p:nvPr/>
        </p:nvCxnSpPr>
        <p:spPr>
          <a:xfrm rot="5400000" flipH="1" flipV="1">
            <a:off x="3188228" y="6636325"/>
            <a:ext cx="360256" cy="1441335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hteck 77"/>
          <p:cNvSpPr/>
          <p:nvPr/>
        </p:nvSpPr>
        <p:spPr>
          <a:xfrm>
            <a:off x="3061196" y="753712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Protection et sauvetage</a:t>
            </a:r>
          </a:p>
          <a:p>
            <a:pPr marL="215900" indent="-215900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	</a:t>
            </a:r>
          </a:p>
          <a:p>
            <a:pPr marL="220663" indent="-220663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Remp.	</a:t>
            </a:r>
          </a:p>
          <a:p>
            <a:pPr marL="220663" indent="-220663"/>
            <a:r>
              <a:rPr lang="fr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fr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9" name="Gewinkelte Verbindung 78"/>
          <p:cNvCxnSpPr>
            <a:stCxn id="78" idx="0"/>
            <a:endCxn id="4" idx="2"/>
          </p:cNvCxnSpPr>
          <p:nvPr/>
        </p:nvCxnSpPr>
        <p:spPr>
          <a:xfrm rot="5400000" flipH="1" flipV="1">
            <a:off x="3547982" y="6996078"/>
            <a:ext cx="360256" cy="721828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hteck 79"/>
          <p:cNvSpPr/>
          <p:nvPr/>
        </p:nvSpPr>
        <p:spPr>
          <a:xfrm>
            <a:off x="3780703" y="753712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Santé</a:t>
            </a:r>
          </a:p>
          <a:p>
            <a:pPr marL="215900" indent="-215900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	</a:t>
            </a:r>
          </a:p>
          <a:p>
            <a:pPr marL="220663" indent="-220663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Remp.	</a:t>
            </a:r>
          </a:p>
          <a:p>
            <a:pPr marL="220663" indent="-220663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220663" indent="-220663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220663" indent="-220663"/>
            <a:r>
              <a:rPr lang="fr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fr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1" name="Gewinkelte Verbindung 80"/>
          <p:cNvCxnSpPr>
            <a:stCxn id="80" idx="0"/>
            <a:endCxn id="4" idx="2"/>
          </p:cNvCxnSpPr>
          <p:nvPr/>
        </p:nvCxnSpPr>
        <p:spPr>
          <a:xfrm rot="5400000" flipH="1" flipV="1">
            <a:off x="3907735" y="7355832"/>
            <a:ext cx="360256" cy="2321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hteck 81"/>
          <p:cNvSpPr/>
          <p:nvPr/>
        </p:nvSpPr>
        <p:spPr>
          <a:xfrm>
            <a:off x="4500210" y="753712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Logistique</a:t>
            </a:r>
          </a:p>
          <a:p>
            <a:pPr marL="215900" indent="-215900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	</a:t>
            </a:r>
          </a:p>
          <a:p>
            <a:pPr marL="220663" indent="-220663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Remp.	</a:t>
            </a:r>
          </a:p>
          <a:p>
            <a:pPr marL="220663" indent="-220663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220663" indent="-220663"/>
            <a:r>
              <a:rPr lang="fr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fr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3" name="Gewinkelte Verbindung 82"/>
          <p:cNvCxnSpPr>
            <a:stCxn id="82" idx="0"/>
            <a:endCxn id="4" idx="2"/>
          </p:cNvCxnSpPr>
          <p:nvPr/>
        </p:nvCxnSpPr>
        <p:spPr>
          <a:xfrm rot="16200000" flipV="1">
            <a:off x="4267489" y="6998399"/>
            <a:ext cx="360256" cy="717186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hteck 83"/>
          <p:cNvSpPr/>
          <p:nvPr/>
        </p:nvSpPr>
        <p:spPr>
          <a:xfrm>
            <a:off x="5219717" y="753712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Infrastructures</a:t>
            </a:r>
          </a:p>
          <a:p>
            <a:pPr marL="215900" indent="-215900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	</a:t>
            </a:r>
          </a:p>
          <a:p>
            <a:pPr marL="220663" indent="-220663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Remp.	</a:t>
            </a:r>
          </a:p>
        </p:txBody>
      </p:sp>
      <p:cxnSp>
        <p:nvCxnSpPr>
          <p:cNvPr id="85" name="Gewinkelte Verbindung 84"/>
          <p:cNvCxnSpPr>
            <a:stCxn id="84" idx="0"/>
            <a:endCxn id="4" idx="2"/>
          </p:cNvCxnSpPr>
          <p:nvPr/>
        </p:nvCxnSpPr>
        <p:spPr>
          <a:xfrm rot="16200000" flipV="1">
            <a:off x="4627243" y="6638645"/>
            <a:ext cx="360256" cy="1436693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hteck 85"/>
          <p:cNvSpPr/>
          <p:nvPr/>
        </p:nvSpPr>
        <p:spPr>
          <a:xfrm>
            <a:off x="5939224" y="753712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Conseiller en danger naturels</a:t>
            </a:r>
          </a:p>
          <a:p>
            <a:pPr marL="215900" indent="-215900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	</a:t>
            </a:r>
          </a:p>
          <a:p>
            <a:pPr marL="220663" indent="-220663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Remp.</a:t>
            </a:r>
            <a:r>
              <a:rPr lang="de-CH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fr-CH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7" name="Gewinkelte Verbindung 86"/>
          <p:cNvCxnSpPr>
            <a:stCxn id="86" idx="0"/>
            <a:endCxn id="4" idx="2"/>
          </p:cNvCxnSpPr>
          <p:nvPr/>
        </p:nvCxnSpPr>
        <p:spPr>
          <a:xfrm rot="16200000" flipV="1">
            <a:off x="4986996" y="6278892"/>
            <a:ext cx="360256" cy="2156200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hteck 87"/>
          <p:cNvSpPr/>
          <p:nvPr/>
        </p:nvSpPr>
        <p:spPr>
          <a:xfrm>
            <a:off x="6658731" y="753712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(Autre)</a:t>
            </a:r>
          </a:p>
          <a:p>
            <a:pPr marL="215900" indent="-215900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	</a:t>
            </a:r>
          </a:p>
          <a:p>
            <a:pPr marL="220663" indent="-220663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Remp.	</a:t>
            </a:r>
          </a:p>
          <a:p>
            <a:pPr algn="ctr"/>
            <a:endParaRPr lang="fr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9" name="Gewinkelte Verbindung 88"/>
          <p:cNvCxnSpPr>
            <a:stCxn id="88" idx="0"/>
            <a:endCxn id="4" idx="2"/>
          </p:cNvCxnSpPr>
          <p:nvPr/>
        </p:nvCxnSpPr>
        <p:spPr>
          <a:xfrm rot="16200000" flipV="1">
            <a:off x="5346750" y="5919138"/>
            <a:ext cx="360256" cy="2875707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winkelte Verbindung 89"/>
          <p:cNvCxnSpPr>
            <a:stCxn id="7" idx="3"/>
            <a:endCxn id="4" idx="0"/>
          </p:cNvCxnSpPr>
          <p:nvPr/>
        </p:nvCxnSpPr>
        <p:spPr>
          <a:xfrm>
            <a:off x="2792760" y="6422223"/>
            <a:ext cx="1296264" cy="142641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hteck 90"/>
          <p:cNvSpPr/>
          <p:nvPr/>
        </p:nvSpPr>
        <p:spPr>
          <a:xfrm>
            <a:off x="7378238" y="753712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(Autre)</a:t>
            </a:r>
          </a:p>
          <a:p>
            <a:pPr marL="215900" indent="-215900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	</a:t>
            </a:r>
          </a:p>
          <a:p>
            <a:pPr marL="220663" indent="-220663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Remp.	</a:t>
            </a:r>
          </a:p>
          <a:p>
            <a:pPr marL="220663" indent="-220663"/>
            <a:r>
              <a:rPr lang="fr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fr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2" name="Gewinkelte Verbindung 91"/>
          <p:cNvCxnSpPr>
            <a:stCxn id="4" idx="2"/>
            <a:endCxn id="91" idx="0"/>
          </p:cNvCxnSpPr>
          <p:nvPr/>
        </p:nvCxnSpPr>
        <p:spPr>
          <a:xfrm rot="16200000" flipH="1">
            <a:off x="5706503" y="5559385"/>
            <a:ext cx="360256" cy="3595214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hteck 92"/>
          <p:cNvSpPr/>
          <p:nvPr/>
        </p:nvSpPr>
        <p:spPr>
          <a:xfrm>
            <a:off x="8097745" y="753712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(Autre)</a:t>
            </a:r>
          </a:p>
          <a:p>
            <a:pPr marL="215900" indent="-215900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	</a:t>
            </a:r>
          </a:p>
          <a:p>
            <a:pPr marL="220663" indent="-220663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Remp.	</a:t>
            </a:r>
          </a:p>
          <a:p>
            <a:pPr marL="220663" indent="-220663"/>
            <a:r>
              <a:rPr lang="fr-CH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ctr"/>
            <a:endParaRPr lang="fr-CH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4" name="Gewinkelte Verbindung 93"/>
          <p:cNvCxnSpPr>
            <a:stCxn id="4" idx="2"/>
            <a:endCxn id="93" idx="0"/>
          </p:cNvCxnSpPr>
          <p:nvPr/>
        </p:nvCxnSpPr>
        <p:spPr>
          <a:xfrm rot="16200000" flipH="1">
            <a:off x="6066256" y="5199631"/>
            <a:ext cx="360256" cy="4314721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hteck 94"/>
          <p:cNvSpPr/>
          <p:nvPr/>
        </p:nvSpPr>
        <p:spPr>
          <a:xfrm>
            <a:off x="8817249" y="7537120"/>
            <a:ext cx="612000" cy="194400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(Autre)</a:t>
            </a:r>
          </a:p>
          <a:p>
            <a:pPr marL="215900" indent="-215900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		</a:t>
            </a:r>
          </a:p>
          <a:p>
            <a:pPr marL="220663" indent="-220663" defTabSz="625475"/>
            <a:r>
              <a:rPr lang="de-CH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Remp.	</a:t>
            </a:r>
          </a:p>
        </p:txBody>
      </p:sp>
      <p:cxnSp>
        <p:nvCxnSpPr>
          <p:cNvPr id="96" name="Gewinkelte Verbindung 95"/>
          <p:cNvCxnSpPr>
            <a:stCxn id="4" idx="2"/>
            <a:endCxn id="95" idx="0"/>
          </p:cNvCxnSpPr>
          <p:nvPr/>
        </p:nvCxnSpPr>
        <p:spPr>
          <a:xfrm rot="16200000" flipH="1">
            <a:off x="6426008" y="4839879"/>
            <a:ext cx="360256" cy="5034225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Gruppieren 96"/>
          <p:cNvGrpSpPr/>
          <p:nvPr/>
        </p:nvGrpSpPr>
        <p:grpSpPr>
          <a:xfrm>
            <a:off x="971456" y="57567"/>
            <a:ext cx="11406776" cy="493453"/>
            <a:chOff x="971456" y="54119"/>
            <a:chExt cx="11406776" cy="493453"/>
          </a:xfrm>
        </p:grpSpPr>
        <p:sp>
          <p:nvSpPr>
            <p:cNvPr id="98" name="Titel 1"/>
            <p:cNvSpPr txBox="1">
              <a:spLocks/>
            </p:cNvSpPr>
            <p:nvPr/>
          </p:nvSpPr>
          <p:spPr>
            <a:xfrm>
              <a:off x="971456" y="54119"/>
              <a:ext cx="7589584" cy="493453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fr-CH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Organigramme OCRég / OCCne XY</a:t>
              </a:r>
              <a:endParaRPr lang="fr-CH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Titel 1"/>
            <p:cNvSpPr txBox="1">
              <a:spLocks/>
            </p:cNvSpPr>
            <p:nvPr/>
          </p:nvSpPr>
          <p:spPr>
            <a:xfrm>
              <a:off x="10550648" y="64356"/>
              <a:ext cx="1827584" cy="38120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r>
                <a:rPr lang="fr-CH" sz="1300" dirty="0">
                  <a:latin typeface="Arial" panose="020B0604020202020204" pitchFamily="34" charset="0"/>
                  <a:cs typeface="Arial" panose="020B0604020202020204" pitchFamily="34" charset="0"/>
                </a:rPr>
                <a:t>É</a:t>
              </a:r>
              <a:r>
                <a:rPr lang="fr-CH" sz="13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tat au 28.04.2021</a:t>
              </a:r>
              <a:endParaRPr lang="fr-CH" sz="13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00" name="Gerade Verbindung 99"/>
          <p:cNvCxnSpPr/>
          <p:nvPr/>
        </p:nvCxnSpPr>
        <p:spPr>
          <a:xfrm flipV="1">
            <a:off x="4089025" y="6415845"/>
            <a:ext cx="5987824" cy="6378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hteck 138"/>
          <p:cNvSpPr/>
          <p:nvPr/>
        </p:nvSpPr>
        <p:spPr>
          <a:xfrm rot="5400000">
            <a:off x="1041276" y="-64716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1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68" name="Rechteck 138"/>
          <p:cNvSpPr/>
          <p:nvPr/>
        </p:nvSpPr>
        <p:spPr>
          <a:xfrm rot="5400000">
            <a:off x="1041044" y="511285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69" name="Rechteck 138"/>
          <p:cNvSpPr/>
          <p:nvPr/>
        </p:nvSpPr>
        <p:spPr>
          <a:xfrm rot="5400000">
            <a:off x="1041044" y="1087412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70" name="Rechteck 138"/>
          <p:cNvSpPr/>
          <p:nvPr/>
        </p:nvSpPr>
        <p:spPr>
          <a:xfrm rot="5400000">
            <a:off x="1041044" y="1663476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71" name="Rechteck 138"/>
          <p:cNvSpPr/>
          <p:nvPr/>
        </p:nvSpPr>
        <p:spPr>
          <a:xfrm rot="5400000">
            <a:off x="1041044" y="2239540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5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72" name="Rechteck 138"/>
          <p:cNvSpPr/>
          <p:nvPr/>
        </p:nvSpPr>
        <p:spPr>
          <a:xfrm rot="5400000">
            <a:off x="1041044" y="2815606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73" name="Rechteck 138"/>
          <p:cNvSpPr/>
          <p:nvPr/>
        </p:nvSpPr>
        <p:spPr>
          <a:xfrm rot="5400000">
            <a:off x="1041044" y="3391668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7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74" name="Rechteck 138"/>
          <p:cNvSpPr/>
          <p:nvPr/>
        </p:nvSpPr>
        <p:spPr>
          <a:xfrm rot="5400000">
            <a:off x="1041044" y="3967669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8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75" name="Rechteck 138"/>
          <p:cNvSpPr/>
          <p:nvPr/>
        </p:nvSpPr>
        <p:spPr>
          <a:xfrm rot="5400000">
            <a:off x="3191668" y="-64779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ommune 9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76" name="Rechteck 138"/>
          <p:cNvSpPr/>
          <p:nvPr/>
        </p:nvSpPr>
        <p:spPr>
          <a:xfrm rot="5400000">
            <a:off x="5351908" y="-64779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17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77" name="Rechteck 138"/>
          <p:cNvSpPr/>
          <p:nvPr/>
        </p:nvSpPr>
        <p:spPr>
          <a:xfrm rot="5400000">
            <a:off x="7512148" y="511285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26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78" name="Rechteck 138"/>
          <p:cNvSpPr/>
          <p:nvPr/>
        </p:nvSpPr>
        <p:spPr>
          <a:xfrm rot="5400000">
            <a:off x="9672388" y="511348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34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79" name="Rechteck 138"/>
          <p:cNvSpPr/>
          <p:nvPr/>
        </p:nvSpPr>
        <p:spPr>
          <a:xfrm rot="5400000">
            <a:off x="3191668" y="511348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10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80" name="Rechteck 138"/>
          <p:cNvSpPr/>
          <p:nvPr/>
        </p:nvSpPr>
        <p:spPr>
          <a:xfrm rot="5400000">
            <a:off x="3201284" y="1087412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11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81" name="Rechteck 138"/>
          <p:cNvSpPr/>
          <p:nvPr/>
        </p:nvSpPr>
        <p:spPr>
          <a:xfrm rot="5400000">
            <a:off x="3201284" y="1663413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12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82" name="Rechteck 138"/>
          <p:cNvSpPr/>
          <p:nvPr/>
        </p:nvSpPr>
        <p:spPr>
          <a:xfrm rot="5400000">
            <a:off x="3201284" y="2239540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13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83" name="Rechteck 138"/>
          <p:cNvSpPr/>
          <p:nvPr/>
        </p:nvSpPr>
        <p:spPr>
          <a:xfrm rot="5400000">
            <a:off x="3201284" y="2815604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14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84" name="Rechteck 138"/>
          <p:cNvSpPr/>
          <p:nvPr/>
        </p:nvSpPr>
        <p:spPr>
          <a:xfrm rot="5400000">
            <a:off x="3201284" y="3391605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15)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85" name="Rechteck 138"/>
          <p:cNvSpPr/>
          <p:nvPr/>
        </p:nvSpPr>
        <p:spPr>
          <a:xfrm rot="5400000">
            <a:off x="3201284" y="3967732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16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86" name="Rechteck 138"/>
          <p:cNvSpPr/>
          <p:nvPr/>
        </p:nvSpPr>
        <p:spPr>
          <a:xfrm rot="5400000">
            <a:off x="7512148" y="-64779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25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</a:t>
            </a:r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séc	</a:t>
            </a:r>
          </a:p>
        </p:txBody>
      </p:sp>
      <p:sp>
        <p:nvSpPr>
          <p:cNvPr id="187" name="Rechteck 138"/>
          <p:cNvSpPr/>
          <p:nvPr/>
        </p:nvSpPr>
        <p:spPr>
          <a:xfrm rot="5400000">
            <a:off x="5351908" y="3967732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24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88" name="Rechteck 138"/>
          <p:cNvSpPr/>
          <p:nvPr/>
        </p:nvSpPr>
        <p:spPr>
          <a:xfrm rot="5400000">
            <a:off x="5351908" y="3391668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23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89" name="Rechteck 138"/>
          <p:cNvSpPr/>
          <p:nvPr/>
        </p:nvSpPr>
        <p:spPr>
          <a:xfrm rot="5400000">
            <a:off x="5351908" y="2815604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22</a:t>
            </a:r>
            <a:endParaRPr lang="fr-CH" sz="105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90" name="Rechteck 138"/>
          <p:cNvSpPr/>
          <p:nvPr/>
        </p:nvSpPr>
        <p:spPr>
          <a:xfrm rot="5400000">
            <a:off x="5361524" y="1663476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20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91" name="Rechteck 138"/>
          <p:cNvSpPr/>
          <p:nvPr/>
        </p:nvSpPr>
        <p:spPr>
          <a:xfrm rot="5400000">
            <a:off x="5361524" y="1087412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19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92" name="Rechteck 138"/>
          <p:cNvSpPr/>
          <p:nvPr/>
        </p:nvSpPr>
        <p:spPr>
          <a:xfrm rot="5400000">
            <a:off x="5361524" y="511285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</a:t>
            </a: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93" name="Rechteck 138"/>
          <p:cNvSpPr/>
          <p:nvPr/>
        </p:nvSpPr>
        <p:spPr>
          <a:xfrm rot="5400000">
            <a:off x="7512148" y="1087349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27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94" name="Rechteck 138"/>
          <p:cNvSpPr/>
          <p:nvPr/>
        </p:nvSpPr>
        <p:spPr>
          <a:xfrm rot="5400000">
            <a:off x="7521764" y="1663476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28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95" name="Rechteck 138"/>
          <p:cNvSpPr/>
          <p:nvPr/>
        </p:nvSpPr>
        <p:spPr>
          <a:xfrm rot="5400000">
            <a:off x="7521764" y="2239540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29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96" name="Rechteck 138"/>
          <p:cNvSpPr/>
          <p:nvPr/>
        </p:nvSpPr>
        <p:spPr>
          <a:xfrm rot="5400000">
            <a:off x="7521764" y="2815604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30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197" name="Rechteck 138"/>
          <p:cNvSpPr/>
          <p:nvPr/>
        </p:nvSpPr>
        <p:spPr>
          <a:xfrm rot="5400000">
            <a:off x="7521764" y="3391605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31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204" name="Rechteck 138"/>
          <p:cNvSpPr/>
          <p:nvPr/>
        </p:nvSpPr>
        <p:spPr>
          <a:xfrm rot="5400000">
            <a:off x="7521764" y="3967732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31</a:t>
            </a:r>
            <a:endParaRPr lang="fr-CH" sz="105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205" name="Rechteck 138"/>
          <p:cNvSpPr/>
          <p:nvPr/>
        </p:nvSpPr>
        <p:spPr>
          <a:xfrm rot="5400000">
            <a:off x="9672388" y="-64779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33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206" name="Rechteck 138"/>
          <p:cNvSpPr/>
          <p:nvPr/>
        </p:nvSpPr>
        <p:spPr>
          <a:xfrm rot="5400000">
            <a:off x="5351908" y="2239477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21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207" name="Rechteck 138"/>
          <p:cNvSpPr/>
          <p:nvPr/>
        </p:nvSpPr>
        <p:spPr>
          <a:xfrm rot="5400000">
            <a:off x="9672388" y="3967732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40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209" name="Rechteck 138"/>
          <p:cNvSpPr/>
          <p:nvPr/>
        </p:nvSpPr>
        <p:spPr>
          <a:xfrm rot="5400000">
            <a:off x="9672388" y="3391668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39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211" name="Rechteck 138"/>
          <p:cNvSpPr/>
          <p:nvPr/>
        </p:nvSpPr>
        <p:spPr>
          <a:xfrm rot="5400000">
            <a:off x="9672388" y="2815604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38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213" name="Rechteck 138"/>
          <p:cNvSpPr/>
          <p:nvPr/>
        </p:nvSpPr>
        <p:spPr>
          <a:xfrm rot="5400000">
            <a:off x="9672388" y="2239540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37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215" name="Rechteck 138"/>
          <p:cNvSpPr/>
          <p:nvPr/>
        </p:nvSpPr>
        <p:spPr>
          <a:xfrm rot="5400000">
            <a:off x="9672388" y="1663476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36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sp>
        <p:nvSpPr>
          <p:cNvPr id="217" name="Rechteck 138"/>
          <p:cNvSpPr/>
          <p:nvPr/>
        </p:nvSpPr>
        <p:spPr>
          <a:xfrm rot="5400000">
            <a:off x="9672388" y="1087412"/>
            <a:ext cx="503992" cy="188182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Ins="36000" rtlCol="0" anchor="t"/>
          <a:lstStyle/>
          <a:p>
            <a:pPr algn="ctr">
              <a:spcAft>
                <a:spcPts val="300"/>
              </a:spcAft>
            </a:pPr>
            <a:r>
              <a:rPr lang="fr-CH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Commune 35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Maire	</a:t>
            </a:r>
          </a:p>
          <a:p>
            <a:pPr marL="541338" indent="-541338"/>
            <a:r>
              <a:rPr lang="fr-CH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séc	</a:t>
            </a:r>
          </a:p>
        </p:txBody>
      </p:sp>
      <p:cxnSp>
        <p:nvCxnSpPr>
          <p:cNvPr id="228" name="Connecteur droit 227"/>
          <p:cNvCxnSpPr>
            <a:stCxn id="139" idx="0"/>
          </p:cNvCxnSpPr>
          <p:nvPr/>
        </p:nvCxnSpPr>
        <p:spPr>
          <a:xfrm flipV="1">
            <a:off x="2234184" y="876195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cteur droit 218"/>
          <p:cNvCxnSpPr/>
          <p:nvPr/>
        </p:nvCxnSpPr>
        <p:spPr>
          <a:xfrm flipV="1">
            <a:off x="2224336" y="1462831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cteur droit 219"/>
          <p:cNvCxnSpPr/>
          <p:nvPr/>
        </p:nvCxnSpPr>
        <p:spPr>
          <a:xfrm flipV="1">
            <a:off x="2224336" y="2045245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cteur droit 220"/>
          <p:cNvCxnSpPr/>
          <p:nvPr/>
        </p:nvCxnSpPr>
        <p:spPr>
          <a:xfrm flipV="1">
            <a:off x="2224336" y="2640359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cteur droit 221"/>
          <p:cNvCxnSpPr/>
          <p:nvPr/>
        </p:nvCxnSpPr>
        <p:spPr>
          <a:xfrm flipV="1">
            <a:off x="2224336" y="3191023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cteur droit 222"/>
          <p:cNvCxnSpPr/>
          <p:nvPr/>
        </p:nvCxnSpPr>
        <p:spPr>
          <a:xfrm flipV="1">
            <a:off x="2224336" y="3767087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cteur droit 229"/>
          <p:cNvCxnSpPr/>
          <p:nvPr/>
        </p:nvCxnSpPr>
        <p:spPr>
          <a:xfrm flipV="1">
            <a:off x="2224336" y="4330451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cteur droit 230"/>
          <p:cNvCxnSpPr/>
          <p:nvPr/>
        </p:nvCxnSpPr>
        <p:spPr>
          <a:xfrm flipV="1">
            <a:off x="2224336" y="4923408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cteur droit 233"/>
          <p:cNvCxnSpPr/>
          <p:nvPr/>
        </p:nvCxnSpPr>
        <p:spPr>
          <a:xfrm>
            <a:off x="2341691" y="876196"/>
            <a:ext cx="0" cy="46035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cteur droit 236"/>
          <p:cNvCxnSpPr/>
          <p:nvPr/>
        </p:nvCxnSpPr>
        <p:spPr>
          <a:xfrm flipV="1">
            <a:off x="4395685" y="879034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cteur droit 238"/>
          <p:cNvCxnSpPr/>
          <p:nvPr/>
        </p:nvCxnSpPr>
        <p:spPr>
          <a:xfrm flipV="1">
            <a:off x="4392187" y="1459320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necteur droit 240"/>
          <p:cNvCxnSpPr/>
          <p:nvPr/>
        </p:nvCxnSpPr>
        <p:spPr>
          <a:xfrm flipV="1">
            <a:off x="4392187" y="2041734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cteur droit 242"/>
          <p:cNvCxnSpPr/>
          <p:nvPr/>
        </p:nvCxnSpPr>
        <p:spPr>
          <a:xfrm flipV="1">
            <a:off x="4392187" y="2636848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necteur droit 244"/>
          <p:cNvCxnSpPr/>
          <p:nvPr/>
        </p:nvCxnSpPr>
        <p:spPr>
          <a:xfrm flipV="1">
            <a:off x="4392187" y="3187512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cteur droit 246"/>
          <p:cNvCxnSpPr/>
          <p:nvPr/>
        </p:nvCxnSpPr>
        <p:spPr>
          <a:xfrm flipV="1">
            <a:off x="4392187" y="3763576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cteur droit 248"/>
          <p:cNvCxnSpPr/>
          <p:nvPr/>
        </p:nvCxnSpPr>
        <p:spPr>
          <a:xfrm flipV="1">
            <a:off x="4392187" y="4326940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cteur droit 250"/>
          <p:cNvCxnSpPr/>
          <p:nvPr/>
        </p:nvCxnSpPr>
        <p:spPr>
          <a:xfrm flipV="1">
            <a:off x="4392187" y="4919897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cteur droit 252"/>
          <p:cNvCxnSpPr/>
          <p:nvPr/>
        </p:nvCxnSpPr>
        <p:spPr>
          <a:xfrm>
            <a:off x="4506152" y="872685"/>
            <a:ext cx="0" cy="46035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cteur droit 254"/>
          <p:cNvCxnSpPr/>
          <p:nvPr/>
        </p:nvCxnSpPr>
        <p:spPr>
          <a:xfrm flipV="1">
            <a:off x="6553275" y="873820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cteur droit 255"/>
          <p:cNvCxnSpPr/>
          <p:nvPr/>
        </p:nvCxnSpPr>
        <p:spPr>
          <a:xfrm flipV="1">
            <a:off x="6549777" y="1475624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cteur droit 256"/>
          <p:cNvCxnSpPr/>
          <p:nvPr/>
        </p:nvCxnSpPr>
        <p:spPr>
          <a:xfrm flipV="1">
            <a:off x="6549777" y="2058038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cteur droit 257"/>
          <p:cNvCxnSpPr/>
          <p:nvPr/>
        </p:nvCxnSpPr>
        <p:spPr>
          <a:xfrm flipV="1">
            <a:off x="6549777" y="2653152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cteur droit 258"/>
          <p:cNvCxnSpPr/>
          <p:nvPr/>
        </p:nvCxnSpPr>
        <p:spPr>
          <a:xfrm flipV="1">
            <a:off x="6549777" y="3203816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cteur droit 259"/>
          <p:cNvCxnSpPr/>
          <p:nvPr/>
        </p:nvCxnSpPr>
        <p:spPr>
          <a:xfrm flipV="1">
            <a:off x="6549777" y="3779880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cteur droit 260"/>
          <p:cNvCxnSpPr/>
          <p:nvPr/>
        </p:nvCxnSpPr>
        <p:spPr>
          <a:xfrm flipV="1">
            <a:off x="6549777" y="4343244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cteur droit 261"/>
          <p:cNvCxnSpPr/>
          <p:nvPr/>
        </p:nvCxnSpPr>
        <p:spPr>
          <a:xfrm flipV="1">
            <a:off x="6549777" y="4936201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cteur droit 262"/>
          <p:cNvCxnSpPr/>
          <p:nvPr/>
        </p:nvCxnSpPr>
        <p:spPr>
          <a:xfrm>
            <a:off x="6660782" y="872898"/>
            <a:ext cx="0" cy="46035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cteur droit 264"/>
          <p:cNvCxnSpPr/>
          <p:nvPr/>
        </p:nvCxnSpPr>
        <p:spPr>
          <a:xfrm flipV="1">
            <a:off x="8715627" y="1459533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necteur droit 265"/>
          <p:cNvCxnSpPr/>
          <p:nvPr/>
        </p:nvCxnSpPr>
        <p:spPr>
          <a:xfrm flipV="1">
            <a:off x="8715627" y="2041947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cteur droit 266"/>
          <p:cNvCxnSpPr/>
          <p:nvPr/>
        </p:nvCxnSpPr>
        <p:spPr>
          <a:xfrm flipV="1">
            <a:off x="8715627" y="2637061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cteur droit 267"/>
          <p:cNvCxnSpPr/>
          <p:nvPr/>
        </p:nvCxnSpPr>
        <p:spPr>
          <a:xfrm flipV="1">
            <a:off x="8715627" y="3187725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necteur droit 268"/>
          <p:cNvCxnSpPr/>
          <p:nvPr/>
        </p:nvCxnSpPr>
        <p:spPr>
          <a:xfrm flipV="1">
            <a:off x="8715627" y="3763789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necteur droit 269"/>
          <p:cNvCxnSpPr/>
          <p:nvPr/>
        </p:nvCxnSpPr>
        <p:spPr>
          <a:xfrm flipV="1">
            <a:off x="8715627" y="4327153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necteur droit 270"/>
          <p:cNvCxnSpPr/>
          <p:nvPr/>
        </p:nvCxnSpPr>
        <p:spPr>
          <a:xfrm flipV="1">
            <a:off x="8715627" y="4920110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necteur droit 271"/>
          <p:cNvCxnSpPr/>
          <p:nvPr/>
        </p:nvCxnSpPr>
        <p:spPr>
          <a:xfrm>
            <a:off x="8813254" y="867288"/>
            <a:ext cx="0" cy="46035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necteur droit 272"/>
          <p:cNvCxnSpPr/>
          <p:nvPr/>
        </p:nvCxnSpPr>
        <p:spPr>
          <a:xfrm flipV="1">
            <a:off x="10873755" y="874559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necteur droit 273"/>
          <p:cNvCxnSpPr/>
          <p:nvPr/>
        </p:nvCxnSpPr>
        <p:spPr>
          <a:xfrm flipV="1">
            <a:off x="10870257" y="1454845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necteur droit 274"/>
          <p:cNvCxnSpPr/>
          <p:nvPr/>
        </p:nvCxnSpPr>
        <p:spPr>
          <a:xfrm flipV="1">
            <a:off x="10870257" y="2037259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onnecteur droit 275"/>
          <p:cNvCxnSpPr/>
          <p:nvPr/>
        </p:nvCxnSpPr>
        <p:spPr>
          <a:xfrm flipV="1">
            <a:off x="10870257" y="2632373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necteur droit 276"/>
          <p:cNvCxnSpPr/>
          <p:nvPr/>
        </p:nvCxnSpPr>
        <p:spPr>
          <a:xfrm flipV="1">
            <a:off x="10870257" y="3183037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necteur droit 277"/>
          <p:cNvCxnSpPr/>
          <p:nvPr/>
        </p:nvCxnSpPr>
        <p:spPr>
          <a:xfrm flipV="1">
            <a:off x="10870257" y="3759101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necteur droit 278"/>
          <p:cNvCxnSpPr/>
          <p:nvPr/>
        </p:nvCxnSpPr>
        <p:spPr>
          <a:xfrm flipV="1">
            <a:off x="10870257" y="4322465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cteur droit 279"/>
          <p:cNvCxnSpPr/>
          <p:nvPr/>
        </p:nvCxnSpPr>
        <p:spPr>
          <a:xfrm flipV="1">
            <a:off x="10870257" y="4915422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necteur droit 280"/>
          <p:cNvCxnSpPr/>
          <p:nvPr/>
        </p:nvCxnSpPr>
        <p:spPr>
          <a:xfrm>
            <a:off x="10979104" y="868210"/>
            <a:ext cx="0" cy="46035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necteur droit 284"/>
          <p:cNvCxnSpPr/>
          <p:nvPr/>
        </p:nvCxnSpPr>
        <p:spPr>
          <a:xfrm flipV="1">
            <a:off x="8705056" y="873820"/>
            <a:ext cx="10750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604454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445</Words>
  <Application>Microsoft Office PowerPoint</Application>
  <PresentationFormat>A3-Papier (297 x 420 mm)</PresentationFormat>
  <Paragraphs>191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Company>Kanton Bern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Gasser Christoph</dc:creator>
  <cp:lastModifiedBy>Mangiarratti Daniela, SID-BSM-AB</cp:lastModifiedBy>
  <cp:revision>15</cp:revision>
  <cp:lastPrinted>2018-04-27T08:40:24Z</cp:lastPrinted>
  <dcterms:created xsi:type="dcterms:W3CDTF">2014-09-18T12:12:26Z</dcterms:created>
  <dcterms:modified xsi:type="dcterms:W3CDTF">2021-04-28T10:12:07Z</dcterms:modified>
</cp:coreProperties>
</file>