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-149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1E09D-2B8C-4083-A0DF-ECFAA96E441C}" type="datetimeFigureOut">
              <a:rPr lang="de-DE" smtClean="0"/>
              <a:pPr/>
              <a:t>10.01.2018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17B7D-8061-46F2-A8A8-FAD2467C256D}" type="slidenum">
              <a:rPr lang="de-CH" smtClean="0"/>
              <a:pPr/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l="38249" t="9528" r="36101" b="31108"/>
          <a:stretch>
            <a:fillRect/>
          </a:stretch>
        </p:blipFill>
        <p:spPr bwMode="auto">
          <a:xfrm rot="5400000">
            <a:off x="1638622" y="-622398"/>
            <a:ext cx="5904657" cy="8390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feld 5"/>
          <p:cNvSpPr txBox="1"/>
          <p:nvPr/>
        </p:nvSpPr>
        <p:spPr>
          <a:xfrm>
            <a:off x="539552" y="260648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b="1" dirty="0" smtClean="0"/>
              <a:t>Zone 1 KKM</a:t>
            </a:r>
            <a:endParaRPr lang="de-CH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BSM">
      <a:dk1>
        <a:sysClr val="windowText" lastClr="000000"/>
      </a:dk1>
      <a:lt1>
        <a:sysClr val="window" lastClr="FFFFFF"/>
      </a:lt1>
      <a:dk2>
        <a:srgbClr val="3760A0"/>
      </a:dk2>
      <a:lt2>
        <a:srgbClr val="F2F8FC"/>
      </a:lt2>
      <a:accent1>
        <a:srgbClr val="4A81B6"/>
      </a:accent1>
      <a:accent2>
        <a:srgbClr val="E10019"/>
      </a:accent2>
      <a:accent3>
        <a:srgbClr val="969696"/>
      </a:accent3>
      <a:accent4>
        <a:srgbClr val="92B3D3"/>
      </a:accent4>
      <a:accent5>
        <a:srgbClr val="4BACC6"/>
      </a:accent5>
      <a:accent6>
        <a:srgbClr val="5A7BE4"/>
      </a:accent6>
      <a:hlink>
        <a:srgbClr val="0000FF"/>
      </a:hlink>
      <a:folHlink>
        <a:srgbClr val="800080"/>
      </a:folHlink>
    </a:clrScheme>
    <a:fontScheme name="BS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eti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EF8E4955382D04BA13787504424059D" ma:contentTypeVersion="0" ma:contentTypeDescription="Ein neues Dokument erstellen." ma:contentTypeScope="" ma:versionID="029d532c72c8babb9defa180a7445d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f8fd69efeb3dbdc7a9cacf23055022b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haltstyp"/>
        <xsd:element ref="dc:title" minOccurs="0" maxOccurs="1" ma:index="1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3EB3969-C2BE-4D18-B8E8-07E343850C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7C7A1FE-E7F0-4FD2-B5FF-42069BA96F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E889B2-E43E-4CCD-A67A-462F671AF632}">
  <ds:schemaRefs>
    <ds:schemaRef ds:uri="http://purl.org/dc/terms/"/>
    <ds:schemaRef ds:uri="http://schemas.microsoft.com/office/2006/metadata/properties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</Words>
  <Application>Microsoft Office PowerPoint</Application>
  <PresentationFormat>Bildschirmpräsentation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blank</vt:lpstr>
      <vt:lpstr>PowerPoint-Präsentation</vt:lpstr>
    </vt:vector>
  </TitlesOfParts>
  <Company>Kanton Bern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Gäumann Andreas</dc:creator>
  <cp:lastModifiedBy>Mangiarratti Daniela</cp:lastModifiedBy>
  <cp:revision>1</cp:revision>
  <dcterms:created xsi:type="dcterms:W3CDTF">2012-04-16T15:26:50Z</dcterms:created>
  <dcterms:modified xsi:type="dcterms:W3CDTF">2018-01-10T08:43:07Z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0x0101009EF8E4955382D04BA13787504424059D</vt:lpwstr>
  </property>
</Properties>
</file>