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9836150" cy="14297025"/>
  <p:defaultTextStyle>
    <a:defPPr>
      <a:defRPr lang="de-DE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BC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3" autoAdjust="0"/>
  </p:normalViewPr>
  <p:slideViewPr>
    <p:cSldViewPr>
      <p:cViewPr varScale="1">
        <p:scale>
          <a:sx n="59" d="100"/>
          <a:sy n="59" d="100"/>
        </p:scale>
        <p:origin x="1474" y="6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/>
          <a:lstStyle>
            <a:lvl1pPr algn="l">
              <a:defRPr sz="17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70569" y="2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/>
          <a:lstStyle>
            <a:lvl1pPr algn="r">
              <a:defRPr sz="1700"/>
            </a:lvl1pPr>
          </a:lstStyle>
          <a:p>
            <a:fld id="{CCA94710-50B4-4D25-96A2-EC1646450DFC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44613" y="1073150"/>
            <a:ext cx="7146925" cy="5360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932" tIns="66465" rIns="132932" bIns="66465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4546" y="6792237"/>
            <a:ext cx="7867061" cy="6433661"/>
          </a:xfrm>
          <a:prstGeom prst="rect">
            <a:avLst/>
          </a:prstGeom>
        </p:spPr>
        <p:txBody>
          <a:bodyPr vert="horz" lIns="132932" tIns="66465" rIns="132932" bIns="6646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13579877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 anchor="b"/>
          <a:lstStyle>
            <a:lvl1pPr algn="l">
              <a:defRPr sz="17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70569" y="13579877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 anchor="b"/>
          <a:lstStyle>
            <a:lvl1pPr algn="r">
              <a:defRPr sz="1700"/>
            </a:lvl1pPr>
          </a:lstStyle>
          <a:p>
            <a:fld id="{C0FD882D-91A7-4E3C-93C5-31467C061E7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2323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600"/>
            <a:ext cx="10881360" cy="205803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701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30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8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8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148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13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9" y="6169665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40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5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5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853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5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836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787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2" y="382275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0" y="2009145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654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009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5"/>
            <a:ext cx="11521440" cy="6336348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5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68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720992" y="5232912"/>
            <a:ext cx="2160000" cy="612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Stabschef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Habegger Michael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Mayer Eduard</a:t>
            </a:r>
          </a:p>
        </p:txBody>
      </p:sp>
      <p:sp>
        <p:nvSpPr>
          <p:cNvPr id="5" name="Rechteck 4"/>
          <p:cNvSpPr/>
          <p:nvPr/>
        </p:nvSpPr>
        <p:spPr>
          <a:xfrm>
            <a:off x="2720992" y="4322875"/>
            <a:ext cx="2160000" cy="612000"/>
          </a:xfrm>
          <a:prstGeom prst="rect">
            <a:avLst/>
          </a:prstGeom>
          <a:gradFill>
            <a:gsLst>
              <a:gs pos="0">
                <a:srgbClr val="FFFF00"/>
              </a:gs>
              <a:gs pos="28000">
                <a:srgbClr val="FFFF00"/>
              </a:gs>
              <a:gs pos="100000">
                <a:srgbClr val="92D050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 RFO/GFO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Müller Lukas</a:t>
            </a:r>
          </a:p>
          <a:p>
            <a:pPr algn="ctr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Mumenthaler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Roland</a:t>
            </a:r>
          </a:p>
        </p:txBody>
      </p:sp>
      <p:cxnSp>
        <p:nvCxnSpPr>
          <p:cNvPr id="6" name="Gerade Verbindung 5"/>
          <p:cNvCxnSpPr>
            <a:stCxn id="4" idx="0"/>
            <a:endCxn id="5" idx="2"/>
          </p:cNvCxnSpPr>
          <p:nvPr/>
        </p:nvCxnSpPr>
        <p:spPr>
          <a:xfrm flipV="1">
            <a:off x="3800992" y="4934875"/>
            <a:ext cx="0" cy="2980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344728" y="4838271"/>
            <a:ext cx="2160000" cy="50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de-CH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Geschäftsstelle</a:t>
            </a:r>
          </a:p>
          <a:p>
            <a:pPr algn="ctr"/>
            <a:r>
              <a:rPr lang="de-CH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Müller Nadine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9788817" y="4907452"/>
            <a:ext cx="2156599" cy="3467214"/>
            <a:chOff x="7605295" y="760017"/>
            <a:chExt cx="2156599" cy="3813935"/>
          </a:xfrm>
        </p:grpSpPr>
        <p:grpSp>
          <p:nvGrpSpPr>
            <p:cNvPr id="9" name="Gruppieren 8"/>
            <p:cNvGrpSpPr/>
            <p:nvPr/>
          </p:nvGrpSpPr>
          <p:grpSpPr>
            <a:xfrm>
              <a:off x="7605295" y="2431952"/>
              <a:ext cx="2156599" cy="2142000"/>
              <a:chOff x="7605295" y="2431952"/>
              <a:chExt cx="2156599" cy="2142000"/>
            </a:xfrm>
          </p:grpSpPr>
          <p:sp>
            <p:nvSpPr>
              <p:cNvPr id="30" name="Rechteck 29"/>
              <p:cNvSpPr/>
              <p:nvPr/>
            </p:nvSpPr>
            <p:spPr>
              <a:xfrm>
                <a:off x="7934311" y="2431952"/>
                <a:ext cx="1827583" cy="2142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de-CH" sz="1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Zugewiesene</a:t>
                </a:r>
                <a:r>
                  <a:rPr lang="de-CH" sz="1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Mittel</a:t>
                </a:r>
              </a:p>
            </p:txBody>
          </p:sp>
          <p:grpSp>
            <p:nvGrpSpPr>
              <p:cNvPr id="31" name="Gruppieren 30"/>
              <p:cNvGrpSpPr/>
              <p:nvPr/>
            </p:nvGrpSpPr>
            <p:grpSpPr>
              <a:xfrm>
                <a:off x="7605295" y="2790097"/>
                <a:ext cx="1694023" cy="252000"/>
                <a:chOff x="7605295" y="2790097"/>
                <a:chExt cx="1694023" cy="252000"/>
              </a:xfrm>
            </p:grpSpPr>
            <p:sp>
              <p:nvSpPr>
                <p:cNvPr id="50" name="Rechteck 49"/>
                <p:cNvSpPr/>
                <p:nvPr/>
              </p:nvSpPr>
              <p:spPr>
                <a:xfrm>
                  <a:off x="8012318" y="2790097"/>
                  <a:ext cx="1287000" cy="252000"/>
                </a:xfrm>
                <a:prstGeom prst="rect">
                  <a:avLst/>
                </a:prstGeom>
                <a:solidFill>
                  <a:srgbClr val="224BC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Polizei</a:t>
                  </a:r>
                </a:p>
              </p:txBody>
            </p:sp>
            <p:cxnSp>
              <p:nvCxnSpPr>
                <p:cNvPr id="51" name="Gerade Verbindung 50"/>
                <p:cNvCxnSpPr>
                  <a:stCxn id="50" idx="1"/>
                </p:cNvCxnSpPr>
                <p:nvPr/>
              </p:nvCxnSpPr>
              <p:spPr>
                <a:xfrm flipH="1">
                  <a:off x="7605295" y="291609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uppieren 31"/>
              <p:cNvGrpSpPr/>
              <p:nvPr/>
            </p:nvGrpSpPr>
            <p:grpSpPr>
              <a:xfrm>
                <a:off x="7605295" y="3085623"/>
                <a:ext cx="1694023" cy="252000"/>
                <a:chOff x="7605295" y="3085623"/>
                <a:chExt cx="1694023" cy="252000"/>
              </a:xfrm>
            </p:grpSpPr>
            <p:sp>
              <p:nvSpPr>
                <p:cNvPr id="48" name="Rechteck 47"/>
                <p:cNvSpPr/>
                <p:nvPr/>
              </p:nvSpPr>
              <p:spPr>
                <a:xfrm>
                  <a:off x="8012318" y="3085623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Sanität</a:t>
                  </a:r>
                </a:p>
              </p:txBody>
            </p:sp>
            <p:cxnSp>
              <p:nvCxnSpPr>
                <p:cNvPr id="49" name="Gerade Verbindung 48"/>
                <p:cNvCxnSpPr>
                  <a:stCxn id="48" idx="1"/>
                </p:cNvCxnSpPr>
                <p:nvPr/>
              </p:nvCxnSpPr>
              <p:spPr>
                <a:xfrm flipH="1">
                  <a:off x="7605295" y="321162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ieren 32"/>
              <p:cNvGrpSpPr/>
              <p:nvPr/>
            </p:nvGrpSpPr>
            <p:grpSpPr>
              <a:xfrm>
                <a:off x="7605295" y="3381149"/>
                <a:ext cx="1694023" cy="252000"/>
                <a:chOff x="7605295" y="3381149"/>
                <a:chExt cx="1694023" cy="252000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8012318" y="3381149"/>
                  <a:ext cx="1287000" cy="252000"/>
                </a:xfrm>
                <a:prstGeom prst="rect">
                  <a:avLst/>
                </a:prstGeom>
                <a:solidFill>
                  <a:srgbClr val="FFCC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Care </a:t>
                  </a:r>
                  <a:r>
                    <a:rPr lang="de-CH" sz="105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Team</a:t>
                  </a:r>
                  <a:r>
                    <a:rPr lang="de-CH" sz="1050" dirty="0" err="1">
                      <a:solidFill>
                        <a:srgbClr val="FFC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</a:t>
                  </a:r>
                  <a:endParaRPr lang="de-CH" sz="10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7" name="Gerade Verbindung 46"/>
                <p:cNvCxnSpPr>
                  <a:stCxn id="46" idx="1"/>
                </p:cNvCxnSpPr>
                <p:nvPr/>
              </p:nvCxnSpPr>
              <p:spPr>
                <a:xfrm flipH="1">
                  <a:off x="7605295" y="350714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ieren 33"/>
              <p:cNvGrpSpPr/>
              <p:nvPr/>
            </p:nvGrpSpPr>
            <p:grpSpPr>
              <a:xfrm>
                <a:off x="7605295" y="3676675"/>
                <a:ext cx="1694023" cy="252000"/>
                <a:chOff x="7605295" y="3676675"/>
                <a:chExt cx="1694023" cy="252000"/>
              </a:xfrm>
            </p:grpSpPr>
            <p:sp>
              <p:nvSpPr>
                <p:cNvPr id="44" name="Rechteck 43"/>
                <p:cNvSpPr/>
                <p:nvPr/>
              </p:nvSpPr>
              <p:spPr>
                <a:xfrm>
                  <a:off x="8012318" y="3676675"/>
                  <a:ext cx="1287000" cy="252000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Zivilschutz</a:t>
                  </a:r>
                </a:p>
              </p:txBody>
            </p:sp>
            <p:cxnSp>
              <p:nvCxnSpPr>
                <p:cNvPr id="45" name="Gerade Verbindung 44"/>
                <p:cNvCxnSpPr>
                  <a:stCxn id="44" idx="1"/>
                </p:cNvCxnSpPr>
                <p:nvPr/>
              </p:nvCxnSpPr>
              <p:spPr>
                <a:xfrm flipH="1">
                  <a:off x="7605295" y="3802675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ieren 34"/>
              <p:cNvGrpSpPr/>
              <p:nvPr/>
            </p:nvGrpSpPr>
            <p:grpSpPr>
              <a:xfrm>
                <a:off x="7605295" y="3972201"/>
                <a:ext cx="1694023" cy="252000"/>
                <a:chOff x="7605295" y="3972201"/>
                <a:chExt cx="1694023" cy="252000"/>
              </a:xfrm>
            </p:grpSpPr>
            <p:sp>
              <p:nvSpPr>
                <p:cNvPr id="42" name="Rechteck 41"/>
                <p:cNvSpPr/>
                <p:nvPr/>
              </p:nvSpPr>
              <p:spPr>
                <a:xfrm>
                  <a:off x="8012318" y="3972201"/>
                  <a:ext cx="1287000" cy="252000"/>
                </a:xfrm>
                <a:prstGeom prst="rect">
                  <a:avLst/>
                </a:prstGeom>
                <a:solidFill>
                  <a:srgbClr val="00B05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Armee</a:t>
                  </a:r>
                </a:p>
              </p:txBody>
            </p:sp>
            <p:cxnSp>
              <p:nvCxnSpPr>
                <p:cNvPr id="43" name="Gerade Verbindung 42"/>
                <p:cNvCxnSpPr>
                  <a:stCxn id="42" idx="1"/>
                </p:cNvCxnSpPr>
                <p:nvPr/>
              </p:nvCxnSpPr>
              <p:spPr>
                <a:xfrm flipH="1" flipV="1">
                  <a:off x="7605295" y="4096161"/>
                  <a:ext cx="390000" cy="204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Gleichschenkliges Dreieck 35"/>
              <p:cNvSpPr/>
              <p:nvPr/>
            </p:nvSpPr>
            <p:spPr>
              <a:xfrm>
                <a:off x="9047809" y="3730667"/>
                <a:ext cx="194879" cy="144016"/>
              </a:xfrm>
              <a:prstGeom prst="triangle">
                <a:avLst/>
              </a:prstGeom>
              <a:solidFill>
                <a:srgbClr val="224B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37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25704" y="3100455"/>
                <a:ext cx="231191" cy="213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8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39135" y="3408218"/>
                <a:ext cx="211452" cy="194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39" name="Gruppieren 38"/>
              <p:cNvGrpSpPr/>
              <p:nvPr/>
            </p:nvGrpSpPr>
            <p:grpSpPr>
              <a:xfrm>
                <a:off x="7605295" y="2494571"/>
                <a:ext cx="1694023" cy="252000"/>
                <a:chOff x="7605295" y="2494571"/>
                <a:chExt cx="1694023" cy="252000"/>
              </a:xfrm>
            </p:grpSpPr>
            <p:sp>
              <p:nvSpPr>
                <p:cNvPr id="40" name="Rechteck 39"/>
                <p:cNvSpPr/>
                <p:nvPr/>
              </p:nvSpPr>
              <p:spPr>
                <a:xfrm>
                  <a:off x="8012318" y="2494571"/>
                  <a:ext cx="1287000" cy="252000"/>
                </a:xfrm>
                <a:prstGeom prst="rect">
                  <a:avLst/>
                </a:prstGeom>
                <a:solidFill>
                  <a:srgbClr val="FF0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Feuerwehr</a:t>
                  </a:r>
                </a:p>
              </p:txBody>
            </p:sp>
            <p:cxnSp>
              <p:nvCxnSpPr>
                <p:cNvPr id="41" name="Gerade Verbindung 40"/>
                <p:cNvCxnSpPr>
                  <a:stCxn id="40" idx="1"/>
                </p:cNvCxnSpPr>
                <p:nvPr/>
              </p:nvCxnSpPr>
              <p:spPr>
                <a:xfrm flipH="1">
                  <a:off x="7605295" y="2620571"/>
                  <a:ext cx="390000" cy="88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uppieren 9"/>
            <p:cNvGrpSpPr/>
            <p:nvPr/>
          </p:nvGrpSpPr>
          <p:grpSpPr>
            <a:xfrm>
              <a:off x="7605295" y="760017"/>
              <a:ext cx="2156599" cy="1558800"/>
              <a:chOff x="7605295" y="760017"/>
              <a:chExt cx="2156599" cy="1558800"/>
            </a:xfrm>
          </p:grpSpPr>
          <p:sp>
            <p:nvSpPr>
              <p:cNvPr id="15" name="Rechteck 14"/>
              <p:cNvSpPr/>
              <p:nvPr/>
            </p:nvSpPr>
            <p:spPr>
              <a:xfrm>
                <a:off x="7934311" y="760017"/>
                <a:ext cx="1827583" cy="15588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de-CH" sz="1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Eigene Mittel</a:t>
                </a:r>
              </a:p>
            </p:txBody>
          </p:sp>
          <p:grpSp>
            <p:nvGrpSpPr>
              <p:cNvPr id="16" name="Gruppieren 15"/>
              <p:cNvGrpSpPr/>
              <p:nvPr/>
            </p:nvGrpSpPr>
            <p:grpSpPr>
              <a:xfrm>
                <a:off x="7605295" y="1122039"/>
                <a:ext cx="1694025" cy="252000"/>
                <a:chOff x="7605295" y="1122039"/>
                <a:chExt cx="1694025" cy="252000"/>
              </a:xfrm>
            </p:grpSpPr>
            <p:grpSp>
              <p:nvGrpSpPr>
                <p:cNvPr id="26" name="Gruppieren 25"/>
                <p:cNvGrpSpPr/>
                <p:nvPr/>
              </p:nvGrpSpPr>
              <p:grpSpPr>
                <a:xfrm>
                  <a:off x="8012320" y="1122039"/>
                  <a:ext cx="1287000" cy="252000"/>
                  <a:chOff x="8012320" y="1122039"/>
                  <a:chExt cx="1287000" cy="252000"/>
                </a:xfrm>
              </p:grpSpPr>
              <p:sp>
                <p:nvSpPr>
                  <p:cNvPr id="28" name="Rechteck 27"/>
                  <p:cNvSpPr/>
                  <p:nvPr/>
                </p:nvSpPr>
                <p:spPr>
                  <a:xfrm>
                    <a:off x="8012320" y="1122039"/>
                    <a:ext cx="1287000" cy="252000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CH" sz="105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Zivilschutz</a:t>
                    </a:r>
                  </a:p>
                </p:txBody>
              </p:sp>
              <p:sp>
                <p:nvSpPr>
                  <p:cNvPr id="29" name="Gleichschenkliges Dreieck 28"/>
                  <p:cNvSpPr/>
                  <p:nvPr/>
                </p:nvSpPr>
                <p:spPr>
                  <a:xfrm>
                    <a:off x="9047086" y="1175770"/>
                    <a:ext cx="194879" cy="144016"/>
                  </a:xfrm>
                  <a:prstGeom prst="triangle">
                    <a:avLst/>
                  </a:prstGeom>
                  <a:solidFill>
                    <a:srgbClr val="224BC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CH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27" name="Gerade Verbindung 26"/>
                <p:cNvCxnSpPr>
                  <a:stCxn id="28" idx="1"/>
                </p:cNvCxnSpPr>
                <p:nvPr/>
              </p:nvCxnSpPr>
              <p:spPr>
                <a:xfrm flipH="1">
                  <a:off x="7605295" y="124803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pieren 16"/>
              <p:cNvGrpSpPr/>
              <p:nvPr/>
            </p:nvGrpSpPr>
            <p:grpSpPr>
              <a:xfrm>
                <a:off x="7605295" y="1416353"/>
                <a:ext cx="1694025" cy="252000"/>
                <a:chOff x="7605295" y="1416353"/>
                <a:chExt cx="1694025" cy="252000"/>
              </a:xfrm>
            </p:grpSpPr>
            <p:sp>
              <p:nvSpPr>
                <p:cNvPr id="24" name="Rechteck 23"/>
                <p:cNvSpPr/>
                <p:nvPr/>
              </p:nvSpPr>
              <p:spPr>
                <a:xfrm>
                  <a:off x="8012320" y="1416353"/>
                  <a:ext cx="1287000" cy="252000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Gde</a:t>
                  </a:r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Betriebe</a:t>
                  </a:r>
                </a:p>
              </p:txBody>
            </p:sp>
            <p:cxnSp>
              <p:nvCxnSpPr>
                <p:cNvPr id="25" name="Gerade Verbindung 24"/>
                <p:cNvCxnSpPr>
                  <a:stCxn id="24" idx="1"/>
                </p:cNvCxnSpPr>
                <p:nvPr/>
              </p:nvCxnSpPr>
              <p:spPr>
                <a:xfrm flipH="1">
                  <a:off x="7605295" y="154235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pieren 17"/>
              <p:cNvGrpSpPr/>
              <p:nvPr/>
            </p:nvGrpSpPr>
            <p:grpSpPr>
              <a:xfrm>
                <a:off x="7605295" y="1710667"/>
                <a:ext cx="1694025" cy="252000"/>
                <a:chOff x="7605295" y="1710667"/>
                <a:chExt cx="1694025" cy="252000"/>
              </a:xfrm>
            </p:grpSpPr>
            <p:sp>
              <p:nvSpPr>
                <p:cNvPr id="22" name="Rechteck 21"/>
                <p:cNvSpPr/>
                <p:nvPr/>
              </p:nvSpPr>
              <p:spPr>
                <a:xfrm>
                  <a:off x="8012320" y="1710667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Gde</a:t>
                  </a:r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Verwaltung</a:t>
                  </a:r>
                </a:p>
              </p:txBody>
            </p:sp>
            <p:cxnSp>
              <p:nvCxnSpPr>
                <p:cNvPr id="23" name="Gerade Verbindung 22"/>
                <p:cNvCxnSpPr>
                  <a:stCxn id="22" idx="1"/>
                </p:cNvCxnSpPr>
                <p:nvPr/>
              </p:nvCxnSpPr>
              <p:spPr>
                <a:xfrm flipH="1">
                  <a:off x="7605295" y="183666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uppieren 18"/>
              <p:cNvGrpSpPr/>
              <p:nvPr/>
            </p:nvGrpSpPr>
            <p:grpSpPr>
              <a:xfrm>
                <a:off x="7605295" y="2004980"/>
                <a:ext cx="1694025" cy="252000"/>
                <a:chOff x="7605295" y="2004980"/>
                <a:chExt cx="1694025" cy="252000"/>
              </a:xfrm>
            </p:grpSpPr>
            <p:sp>
              <p:nvSpPr>
                <p:cNvPr id="20" name="Rechteck 19"/>
                <p:cNvSpPr/>
                <p:nvPr/>
              </p:nvSpPr>
              <p:spPr>
                <a:xfrm>
                  <a:off x="8012320" y="2004980"/>
                  <a:ext cx="1287000" cy="252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Weitere</a:t>
                  </a:r>
                </a:p>
              </p:txBody>
            </p:sp>
            <p:cxnSp>
              <p:nvCxnSpPr>
                <p:cNvPr id="21" name="Gerade Verbindung 20"/>
                <p:cNvCxnSpPr>
                  <a:stCxn id="20" idx="1"/>
                </p:cNvCxnSpPr>
                <p:nvPr/>
              </p:nvCxnSpPr>
              <p:spPr>
                <a:xfrm flipH="1">
                  <a:off x="7605295" y="2130980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uppieren 10"/>
            <p:cNvGrpSpPr/>
            <p:nvPr/>
          </p:nvGrpSpPr>
          <p:grpSpPr>
            <a:xfrm>
              <a:off x="8011477" y="827725"/>
              <a:ext cx="1287842" cy="3692001"/>
              <a:chOff x="8011477" y="827725"/>
              <a:chExt cx="1287842" cy="3692001"/>
            </a:xfrm>
          </p:grpSpPr>
          <p:sp>
            <p:nvSpPr>
              <p:cNvPr id="12" name="Rechteck 15"/>
              <p:cNvSpPr/>
              <p:nvPr/>
            </p:nvSpPr>
            <p:spPr>
              <a:xfrm>
                <a:off x="8011477" y="4267726"/>
                <a:ext cx="1287841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7109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370"/>
                      <a:pt x="259" y="168739"/>
                      <a:pt x="0" y="127109"/>
                    </a:cubicBezTo>
                    <a:cubicBezTo>
                      <a:pt x="259" y="84739"/>
                      <a:pt x="517" y="42370"/>
                      <a:pt x="776" y="0"/>
                    </a:cubicBezTo>
                    <a:close/>
                  </a:path>
                </a:pathLst>
              </a:custGeom>
              <a:solidFill>
                <a:srgbClr val="777777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105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Weitere</a:t>
                </a:r>
              </a:p>
            </p:txBody>
          </p:sp>
          <p:sp>
            <p:nvSpPr>
              <p:cNvPr id="13" name="Rechteck 5"/>
              <p:cNvSpPr/>
              <p:nvPr/>
            </p:nvSpPr>
            <p:spPr>
              <a:xfrm>
                <a:off x="8011479" y="827725"/>
                <a:ext cx="1287840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8585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862"/>
                      <a:pt x="259" y="169723"/>
                      <a:pt x="0" y="128585"/>
                    </a:cubicBezTo>
                    <a:cubicBezTo>
                      <a:pt x="259" y="85723"/>
                      <a:pt x="517" y="42862"/>
                      <a:pt x="776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105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Feuerwehr</a:t>
                </a:r>
              </a:p>
            </p:txBody>
          </p:sp>
          <p:cxnSp>
            <p:nvCxnSpPr>
              <p:cNvPr id="14" name="Gewinkelte Verbindung 13"/>
              <p:cNvCxnSpPr>
                <a:stCxn id="13" idx="4"/>
                <a:endCxn id="12" idx="4"/>
              </p:cNvCxnSpPr>
              <p:nvPr/>
            </p:nvCxnSpPr>
            <p:spPr>
              <a:xfrm>
                <a:off x="8011478" y="956313"/>
                <a:ext cx="13758" cy="3438525"/>
              </a:xfrm>
              <a:prstGeom prst="bentConnector3">
                <a:avLst>
                  <a:gd name="adj1" fmla="val -2969843"/>
                </a:avLst>
              </a:prstGeom>
              <a:ln w="12700" cmpd="sng">
                <a:solidFill>
                  <a:schemeClr val="tx1"/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Rechteck 51"/>
          <p:cNvSpPr/>
          <p:nvPr/>
        </p:nvSpPr>
        <p:spPr>
          <a:xfrm>
            <a:off x="14390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Musterwil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Grossenbacher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Hans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Hämmerli Walter</a:t>
            </a:r>
          </a:p>
        </p:txBody>
      </p:sp>
      <p:cxnSp>
        <p:nvCxnSpPr>
          <p:cNvPr id="53" name="Gewinkelte Verbindung 52"/>
          <p:cNvCxnSpPr>
            <a:stCxn id="52" idx="2"/>
            <a:endCxn id="5" idx="0"/>
          </p:cNvCxnSpPr>
          <p:nvPr/>
        </p:nvCxnSpPr>
        <p:spPr>
          <a:xfrm rot="16200000" flipH="1">
            <a:off x="1563316" y="2085199"/>
            <a:ext cx="976750" cy="349860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/>
          <p:cNvSpPr/>
          <p:nvPr/>
        </p:nvSpPr>
        <p:spPr>
          <a:xfrm>
            <a:off x="656781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55" name="Gewinkelte Verbindung 54"/>
          <p:cNvCxnSpPr>
            <a:stCxn id="54" idx="2"/>
            <a:endCxn id="5" idx="0"/>
          </p:cNvCxnSpPr>
          <p:nvPr/>
        </p:nvCxnSpPr>
        <p:spPr>
          <a:xfrm rot="16200000" flipH="1">
            <a:off x="1884511" y="2406394"/>
            <a:ext cx="976750" cy="285621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299172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57" name="Gewinkelte Verbindung 56"/>
          <p:cNvCxnSpPr>
            <a:stCxn id="56" idx="2"/>
            <a:endCxn id="5" idx="0"/>
          </p:cNvCxnSpPr>
          <p:nvPr/>
        </p:nvCxnSpPr>
        <p:spPr>
          <a:xfrm rot="16200000" flipH="1">
            <a:off x="2205707" y="2727590"/>
            <a:ext cx="976750" cy="221382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1941563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59" name="Gewinkelte Verbindung 58"/>
          <p:cNvCxnSpPr>
            <a:stCxn id="58" idx="2"/>
            <a:endCxn id="5" idx="0"/>
          </p:cNvCxnSpPr>
          <p:nvPr/>
        </p:nvCxnSpPr>
        <p:spPr>
          <a:xfrm rot="16200000" flipH="1">
            <a:off x="2526902" y="3048785"/>
            <a:ext cx="976750" cy="157142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hteck 59"/>
          <p:cNvSpPr/>
          <p:nvPr/>
        </p:nvSpPr>
        <p:spPr>
          <a:xfrm>
            <a:off x="2583954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61" name="Gewinkelte Verbindung 60"/>
          <p:cNvCxnSpPr>
            <a:stCxn id="60" idx="2"/>
            <a:endCxn id="5" idx="0"/>
          </p:cNvCxnSpPr>
          <p:nvPr/>
        </p:nvCxnSpPr>
        <p:spPr>
          <a:xfrm rot="16200000" flipH="1">
            <a:off x="2848098" y="3369981"/>
            <a:ext cx="976750" cy="92903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/>
          <p:cNvSpPr/>
          <p:nvPr/>
        </p:nvSpPr>
        <p:spPr>
          <a:xfrm>
            <a:off x="3226345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63" name="Gewinkelte Verbindung 62"/>
          <p:cNvCxnSpPr>
            <a:stCxn id="62" idx="2"/>
            <a:endCxn id="5" idx="0"/>
          </p:cNvCxnSpPr>
          <p:nvPr/>
        </p:nvCxnSpPr>
        <p:spPr>
          <a:xfrm rot="16200000" flipH="1">
            <a:off x="3169293" y="3691176"/>
            <a:ext cx="976750" cy="28664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hteck 63"/>
          <p:cNvSpPr/>
          <p:nvPr/>
        </p:nvSpPr>
        <p:spPr>
          <a:xfrm>
            <a:off x="3868736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65" name="Gewinkelte Verbindung 64"/>
          <p:cNvCxnSpPr>
            <a:stCxn id="64" idx="2"/>
            <a:endCxn id="5" idx="0"/>
          </p:cNvCxnSpPr>
          <p:nvPr/>
        </p:nvCxnSpPr>
        <p:spPr>
          <a:xfrm rot="5400000">
            <a:off x="3490489" y="3656628"/>
            <a:ext cx="976750" cy="35574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hteck 65"/>
          <p:cNvSpPr/>
          <p:nvPr/>
        </p:nvSpPr>
        <p:spPr>
          <a:xfrm>
            <a:off x="4511127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Gewinkelte Verbindung 66"/>
          <p:cNvCxnSpPr>
            <a:stCxn id="66" idx="2"/>
            <a:endCxn id="5" idx="0"/>
          </p:cNvCxnSpPr>
          <p:nvPr/>
        </p:nvCxnSpPr>
        <p:spPr>
          <a:xfrm rot="5400000">
            <a:off x="3811685" y="3335433"/>
            <a:ext cx="976750" cy="99813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hteck 67"/>
          <p:cNvSpPr/>
          <p:nvPr/>
        </p:nvSpPr>
        <p:spPr>
          <a:xfrm>
            <a:off x="5153518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69" name="Gewinkelte Verbindung 68"/>
          <p:cNvCxnSpPr>
            <a:stCxn id="68" idx="2"/>
            <a:endCxn id="5" idx="0"/>
          </p:cNvCxnSpPr>
          <p:nvPr/>
        </p:nvCxnSpPr>
        <p:spPr>
          <a:xfrm rot="5400000">
            <a:off x="4132880" y="3014237"/>
            <a:ext cx="976750" cy="164052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hteck 69"/>
          <p:cNvSpPr/>
          <p:nvPr/>
        </p:nvSpPr>
        <p:spPr>
          <a:xfrm>
            <a:off x="5795909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cxnSp>
        <p:nvCxnSpPr>
          <p:cNvPr id="71" name="Gewinkelte Verbindung 70"/>
          <p:cNvCxnSpPr>
            <a:stCxn id="70" idx="2"/>
            <a:endCxn id="5" idx="0"/>
          </p:cNvCxnSpPr>
          <p:nvPr/>
        </p:nvCxnSpPr>
        <p:spPr>
          <a:xfrm rot="5400000">
            <a:off x="4454076" y="2693042"/>
            <a:ext cx="976750" cy="228291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614643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Führungsunterstützung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Harzenmoser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Gustav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Berchthold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Florian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Gewinkelte Verbindung 72"/>
          <p:cNvCxnSpPr>
            <a:stCxn id="72" idx="0"/>
            <a:endCxn id="4" idx="2"/>
          </p:cNvCxnSpPr>
          <p:nvPr/>
        </p:nvCxnSpPr>
        <p:spPr>
          <a:xfrm rot="5400000" flipH="1" flipV="1">
            <a:off x="2054773" y="4710782"/>
            <a:ext cx="612088" cy="288034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73"/>
          <p:cNvSpPr/>
          <p:nvPr/>
        </p:nvSpPr>
        <p:spPr>
          <a:xfrm>
            <a:off x="1334150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" name="Gewinkelte Verbindung 74"/>
          <p:cNvCxnSpPr>
            <a:stCxn id="74" idx="0"/>
            <a:endCxn id="4" idx="2"/>
          </p:cNvCxnSpPr>
          <p:nvPr/>
        </p:nvCxnSpPr>
        <p:spPr>
          <a:xfrm rot="5400000" flipH="1" flipV="1">
            <a:off x="2414527" y="5070535"/>
            <a:ext cx="612088" cy="216084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75"/>
          <p:cNvSpPr/>
          <p:nvPr/>
        </p:nvSpPr>
        <p:spPr>
          <a:xfrm>
            <a:off x="2053657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ffentliche Sicherheit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Gewinkelte Verbindung 76"/>
          <p:cNvCxnSpPr>
            <a:stCxn id="76" idx="0"/>
            <a:endCxn id="4" idx="2"/>
          </p:cNvCxnSpPr>
          <p:nvPr/>
        </p:nvCxnSpPr>
        <p:spPr>
          <a:xfrm rot="5400000" flipH="1" flipV="1">
            <a:off x="2774280" y="5430289"/>
            <a:ext cx="612088" cy="144133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2773164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Schutz &amp; Rettung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Gewinkelte Verbindung 78"/>
          <p:cNvCxnSpPr>
            <a:stCxn id="78" idx="0"/>
            <a:endCxn id="4" idx="2"/>
          </p:cNvCxnSpPr>
          <p:nvPr/>
        </p:nvCxnSpPr>
        <p:spPr>
          <a:xfrm rot="5400000" flipH="1" flipV="1">
            <a:off x="3134034" y="5790042"/>
            <a:ext cx="612088" cy="72182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hteck 79"/>
          <p:cNvSpPr/>
          <p:nvPr/>
        </p:nvSpPr>
        <p:spPr>
          <a:xfrm>
            <a:off x="3492671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Gewinkelte Verbindung 80"/>
          <p:cNvCxnSpPr>
            <a:stCxn id="80" idx="0"/>
            <a:endCxn id="4" idx="2"/>
          </p:cNvCxnSpPr>
          <p:nvPr/>
        </p:nvCxnSpPr>
        <p:spPr>
          <a:xfrm rot="5400000" flipH="1" flipV="1">
            <a:off x="3493787" y="6149796"/>
            <a:ext cx="612088" cy="23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81"/>
          <p:cNvSpPr/>
          <p:nvPr/>
        </p:nvSpPr>
        <p:spPr>
          <a:xfrm>
            <a:off x="4212178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Logistik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Gewinkelte Verbindung 82"/>
          <p:cNvCxnSpPr>
            <a:stCxn id="82" idx="0"/>
            <a:endCxn id="4" idx="2"/>
          </p:cNvCxnSpPr>
          <p:nvPr/>
        </p:nvCxnSpPr>
        <p:spPr>
          <a:xfrm rot="16200000" flipV="1">
            <a:off x="3853541" y="5792363"/>
            <a:ext cx="612088" cy="71718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hteck 83"/>
          <p:cNvSpPr/>
          <p:nvPr/>
        </p:nvSpPr>
        <p:spPr>
          <a:xfrm>
            <a:off x="4931685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Gewinkelte Verbindung 84"/>
          <p:cNvCxnSpPr>
            <a:stCxn id="84" idx="0"/>
            <a:endCxn id="4" idx="2"/>
          </p:cNvCxnSpPr>
          <p:nvPr/>
        </p:nvCxnSpPr>
        <p:spPr>
          <a:xfrm rot="16200000" flipV="1">
            <a:off x="4213295" y="5432609"/>
            <a:ext cx="612088" cy="143669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/>
          <p:cNvSpPr/>
          <p:nvPr/>
        </p:nvSpPr>
        <p:spPr>
          <a:xfrm>
            <a:off x="5651192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Naturgefahrenberater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Gewinkelte Verbindung 86"/>
          <p:cNvCxnSpPr>
            <a:stCxn id="86" idx="0"/>
            <a:endCxn id="4" idx="2"/>
          </p:cNvCxnSpPr>
          <p:nvPr/>
        </p:nvCxnSpPr>
        <p:spPr>
          <a:xfrm rot="16200000" flipV="1">
            <a:off x="4573048" y="5072856"/>
            <a:ext cx="612088" cy="215620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/>
          <p:cNvSpPr/>
          <p:nvPr/>
        </p:nvSpPr>
        <p:spPr>
          <a:xfrm>
            <a:off x="6370699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Gewinkelte Verbindung 88"/>
          <p:cNvCxnSpPr>
            <a:stCxn id="88" idx="0"/>
            <a:endCxn id="4" idx="2"/>
          </p:cNvCxnSpPr>
          <p:nvPr/>
        </p:nvCxnSpPr>
        <p:spPr>
          <a:xfrm rot="16200000" flipV="1">
            <a:off x="4932802" y="4713102"/>
            <a:ext cx="612088" cy="287570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winkelte Verbindung 89"/>
          <p:cNvCxnSpPr>
            <a:stCxn id="7" idx="3"/>
            <a:endCxn id="4" idx="0"/>
          </p:cNvCxnSpPr>
          <p:nvPr/>
        </p:nvCxnSpPr>
        <p:spPr>
          <a:xfrm>
            <a:off x="2504728" y="5090271"/>
            <a:ext cx="1296264" cy="14264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hteck 90"/>
          <p:cNvSpPr/>
          <p:nvPr/>
        </p:nvSpPr>
        <p:spPr>
          <a:xfrm>
            <a:off x="7090206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Gewinkelte Verbindung 91"/>
          <p:cNvCxnSpPr>
            <a:stCxn id="4" idx="2"/>
            <a:endCxn id="91" idx="0"/>
          </p:cNvCxnSpPr>
          <p:nvPr/>
        </p:nvCxnSpPr>
        <p:spPr>
          <a:xfrm rot="16200000" flipH="1">
            <a:off x="5292555" y="4353349"/>
            <a:ext cx="612088" cy="359521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92"/>
          <p:cNvSpPr/>
          <p:nvPr/>
        </p:nvSpPr>
        <p:spPr>
          <a:xfrm>
            <a:off x="7809713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4" name="Gewinkelte Verbindung 93"/>
          <p:cNvCxnSpPr>
            <a:stCxn id="4" idx="2"/>
            <a:endCxn id="93" idx="0"/>
          </p:cNvCxnSpPr>
          <p:nvPr/>
        </p:nvCxnSpPr>
        <p:spPr>
          <a:xfrm rot="16200000" flipH="1">
            <a:off x="5652308" y="3993595"/>
            <a:ext cx="612088" cy="43147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/>
          <p:cNvSpPr/>
          <p:nvPr/>
        </p:nvSpPr>
        <p:spPr>
          <a:xfrm>
            <a:off x="8529217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96" name="Gewinkelte Verbindung 95"/>
          <p:cNvCxnSpPr>
            <a:stCxn id="4" idx="2"/>
            <a:endCxn id="95" idx="0"/>
          </p:cNvCxnSpPr>
          <p:nvPr/>
        </p:nvCxnSpPr>
        <p:spPr>
          <a:xfrm rot="16200000" flipH="1">
            <a:off x="6012060" y="3633843"/>
            <a:ext cx="612088" cy="503422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uppieren 96"/>
          <p:cNvGrpSpPr/>
          <p:nvPr/>
        </p:nvGrpSpPr>
        <p:grpSpPr>
          <a:xfrm>
            <a:off x="344727" y="368856"/>
            <a:ext cx="12305264" cy="524734"/>
            <a:chOff x="344727" y="116632"/>
            <a:chExt cx="12305264" cy="524734"/>
          </a:xfrm>
        </p:grpSpPr>
        <p:sp>
          <p:nvSpPr>
            <p:cNvPr id="98" name="Titel 1"/>
            <p:cNvSpPr txBox="1">
              <a:spLocks/>
            </p:cNvSpPr>
            <p:nvPr/>
          </p:nvSpPr>
          <p:spPr>
            <a:xfrm>
              <a:off x="344727" y="116632"/>
              <a:ext cx="7589584" cy="4949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de-CH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Organigramm RFO </a:t>
              </a:r>
              <a:r>
                <a:rPr lang="de-CH" sz="2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Musterwil</a:t>
              </a:r>
              <a:r>
                <a:rPr lang="de-CH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CH" sz="2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Regio</a:t>
              </a:r>
              <a:endParaRPr lang="de-CH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Titel 1"/>
            <p:cNvSpPr txBox="1">
              <a:spLocks/>
            </p:cNvSpPr>
            <p:nvPr/>
          </p:nvSpPr>
          <p:spPr>
            <a:xfrm>
              <a:off x="10822407" y="146438"/>
              <a:ext cx="1827584" cy="4949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de-CH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Stand </a:t>
              </a:r>
              <a:r>
                <a:rPr lang="de-CH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28.04.2021</a:t>
              </a:r>
              <a:endParaRPr lang="de-CH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0" name="Gerade Verbindung 99"/>
          <p:cNvCxnSpPr/>
          <p:nvPr/>
        </p:nvCxnSpPr>
        <p:spPr>
          <a:xfrm flipV="1">
            <a:off x="3802345" y="5083893"/>
            <a:ext cx="5986472" cy="6378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hteck 197"/>
          <p:cNvSpPr/>
          <p:nvPr/>
        </p:nvSpPr>
        <p:spPr>
          <a:xfrm>
            <a:off x="6438300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199" name="Rechteck 198"/>
          <p:cNvSpPr/>
          <p:nvPr/>
        </p:nvSpPr>
        <p:spPr>
          <a:xfrm>
            <a:off x="7080691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0" name="Rechteck 199"/>
          <p:cNvSpPr/>
          <p:nvPr/>
        </p:nvSpPr>
        <p:spPr>
          <a:xfrm>
            <a:off x="7723082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1" name="Rechteck 200"/>
          <p:cNvSpPr/>
          <p:nvPr/>
        </p:nvSpPr>
        <p:spPr>
          <a:xfrm>
            <a:off x="8365473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2" name="Rechteck 201"/>
          <p:cNvSpPr/>
          <p:nvPr/>
        </p:nvSpPr>
        <p:spPr>
          <a:xfrm>
            <a:off x="9007864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3" name="Rechteck 202"/>
          <p:cNvSpPr/>
          <p:nvPr/>
        </p:nvSpPr>
        <p:spPr>
          <a:xfrm>
            <a:off x="9650255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4" name="Rechteck 203"/>
          <p:cNvSpPr/>
          <p:nvPr/>
        </p:nvSpPr>
        <p:spPr>
          <a:xfrm>
            <a:off x="10292646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5" name="Rechteck 204"/>
          <p:cNvSpPr/>
          <p:nvPr/>
        </p:nvSpPr>
        <p:spPr>
          <a:xfrm>
            <a:off x="10935037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6" name="Rechteck 205"/>
          <p:cNvSpPr/>
          <p:nvPr/>
        </p:nvSpPr>
        <p:spPr>
          <a:xfrm>
            <a:off x="11577428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sp>
        <p:nvSpPr>
          <p:cNvPr id="207" name="Rechteck 206"/>
          <p:cNvSpPr/>
          <p:nvPr/>
        </p:nvSpPr>
        <p:spPr>
          <a:xfrm>
            <a:off x="12219814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cxnSp>
        <p:nvCxnSpPr>
          <p:cNvPr id="208" name="Gewinkelte Verbindung 207"/>
          <p:cNvCxnSpPr>
            <a:stCxn id="198" idx="2"/>
            <a:endCxn id="5" idx="0"/>
          </p:cNvCxnSpPr>
          <p:nvPr/>
        </p:nvCxnSpPr>
        <p:spPr>
          <a:xfrm rot="5400000">
            <a:off x="4775271" y="2371846"/>
            <a:ext cx="976750" cy="292530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Gewinkelte Verbindung 209"/>
          <p:cNvCxnSpPr>
            <a:stCxn id="199" idx="2"/>
            <a:endCxn id="5" idx="0"/>
          </p:cNvCxnSpPr>
          <p:nvPr/>
        </p:nvCxnSpPr>
        <p:spPr>
          <a:xfrm rot="5400000">
            <a:off x="5096467" y="2050651"/>
            <a:ext cx="976750" cy="356769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Gewinkelte Verbindung 211"/>
          <p:cNvCxnSpPr>
            <a:stCxn id="200" idx="2"/>
            <a:endCxn id="5" idx="0"/>
          </p:cNvCxnSpPr>
          <p:nvPr/>
        </p:nvCxnSpPr>
        <p:spPr>
          <a:xfrm rot="5400000">
            <a:off x="5417662" y="1729455"/>
            <a:ext cx="976750" cy="421009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Gewinkelte Verbindung 213"/>
          <p:cNvCxnSpPr>
            <a:stCxn id="201" idx="2"/>
            <a:endCxn id="5" idx="0"/>
          </p:cNvCxnSpPr>
          <p:nvPr/>
        </p:nvCxnSpPr>
        <p:spPr>
          <a:xfrm rot="5400000">
            <a:off x="5738858" y="1408260"/>
            <a:ext cx="976750" cy="485248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winkelte Verbindung 215"/>
          <p:cNvCxnSpPr>
            <a:stCxn id="202" idx="2"/>
            <a:endCxn id="5" idx="0"/>
          </p:cNvCxnSpPr>
          <p:nvPr/>
        </p:nvCxnSpPr>
        <p:spPr>
          <a:xfrm rot="5400000">
            <a:off x="6060053" y="1087064"/>
            <a:ext cx="976750" cy="549487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winkelte Verbindung 217"/>
          <p:cNvCxnSpPr>
            <a:stCxn id="203" idx="2"/>
            <a:endCxn id="5" idx="0"/>
          </p:cNvCxnSpPr>
          <p:nvPr/>
        </p:nvCxnSpPr>
        <p:spPr>
          <a:xfrm rot="5400000">
            <a:off x="6381249" y="765869"/>
            <a:ext cx="976750" cy="613726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winkelte Verbindung 219"/>
          <p:cNvCxnSpPr>
            <a:stCxn id="204" idx="2"/>
            <a:endCxn id="5" idx="0"/>
          </p:cNvCxnSpPr>
          <p:nvPr/>
        </p:nvCxnSpPr>
        <p:spPr>
          <a:xfrm rot="5400000">
            <a:off x="6702444" y="444673"/>
            <a:ext cx="976750" cy="677965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Gewinkelte Verbindung 221"/>
          <p:cNvCxnSpPr>
            <a:stCxn id="205" idx="2"/>
            <a:endCxn id="5" idx="0"/>
          </p:cNvCxnSpPr>
          <p:nvPr/>
        </p:nvCxnSpPr>
        <p:spPr>
          <a:xfrm rot="5400000">
            <a:off x="7023640" y="123478"/>
            <a:ext cx="976750" cy="742204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winkelte Verbindung 223"/>
          <p:cNvCxnSpPr>
            <a:stCxn id="206" idx="2"/>
            <a:endCxn id="5" idx="0"/>
          </p:cNvCxnSpPr>
          <p:nvPr/>
        </p:nvCxnSpPr>
        <p:spPr>
          <a:xfrm rot="5400000">
            <a:off x="7344835" y="-197718"/>
            <a:ext cx="976750" cy="806443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Gewinkelte Verbindung 225"/>
          <p:cNvCxnSpPr>
            <a:stCxn id="207" idx="2"/>
            <a:endCxn id="5" idx="0"/>
          </p:cNvCxnSpPr>
          <p:nvPr/>
        </p:nvCxnSpPr>
        <p:spPr>
          <a:xfrm rot="5400000">
            <a:off x="7666028" y="-518911"/>
            <a:ext cx="976750" cy="870682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30640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A3-Papier (297 x 420 mm)</PresentationFormat>
  <Paragraphs>120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Kanton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Gasser Christoph</dc:creator>
  <cp:lastModifiedBy>Mangiarratti Daniela, SID-BSM-AB</cp:lastModifiedBy>
  <cp:revision>44</cp:revision>
  <cp:lastPrinted>2014-09-18T12:24:03Z</cp:lastPrinted>
  <dcterms:created xsi:type="dcterms:W3CDTF">2014-09-17T11:51:18Z</dcterms:created>
  <dcterms:modified xsi:type="dcterms:W3CDTF">2021-04-28T09:36:52Z</dcterms:modified>
</cp:coreProperties>
</file>